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4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4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1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6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38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09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094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384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901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8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38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05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46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8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45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8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1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5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5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6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2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CE6E-7FCB-4FB4-B3BA-A216B8EA25AF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0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2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lsa-support.co.uk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elsa-support.co.uk/resources/elsa-first-aid-kit-folder-item-560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elsa-support.co.uk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73B8D4-FD94-46E8-B698-43D0B05F9D34}"/>
              </a:ext>
            </a:extLst>
          </p:cNvPr>
          <p:cNvSpPr/>
          <p:nvPr/>
        </p:nvSpPr>
        <p:spPr>
          <a:xfrm>
            <a:off x="665825" y="523783"/>
            <a:ext cx="8620217" cy="5810434"/>
          </a:xfrm>
          <a:prstGeom prst="roundRect">
            <a:avLst>
              <a:gd name="adj" fmla="val 368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8BBF1-8917-453B-8A6D-D6198C8FFE97}"/>
              </a:ext>
            </a:extLst>
          </p:cNvPr>
          <p:cNvSpPr/>
          <p:nvPr/>
        </p:nvSpPr>
        <p:spPr>
          <a:xfrm>
            <a:off x="1180730" y="1221149"/>
            <a:ext cx="756277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resource and its content is copyright of Elsa-Support Ltd.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©Elsa-Support 2021. All rights reserved.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free products on this site are subject to 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Creative Commons Copyright Licence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You are free to copy, distribute, display, and perform the work under the following conditions: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Attribution: You must give the original author credit - that is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Elsa-Support,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our copyright labels must remain on the resource.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Non-Commercial: You may 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use this work for commercial purposes.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cannot sell this work or use it for financial gain.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Derivative Works: You may 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alter, transform, or build upon this work.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must not change our work in anyway.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abiding by copyright law.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03CED-4C85-4F71-A73E-7EE4BE19D92C}"/>
              </a:ext>
            </a:extLst>
          </p:cNvPr>
          <p:cNvSpPr txBox="1"/>
          <p:nvPr/>
        </p:nvSpPr>
        <p:spPr>
          <a:xfrm>
            <a:off x="3839738" y="574961"/>
            <a:ext cx="222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TERMS OF 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/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6DF80-81CF-49F6-8B81-6B512515A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47085" y="5058738"/>
            <a:ext cx="1093089" cy="1200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0C1CEF-070A-48A8-A772-6E24A384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17395">
            <a:off x="703764" y="5058738"/>
            <a:ext cx="1093089" cy="1200318"/>
          </a:xfrm>
          <a:prstGeom prst="rect">
            <a:avLst/>
          </a:prstGeom>
        </p:spPr>
      </p:pic>
      <p:pic>
        <p:nvPicPr>
          <p:cNvPr id="8" name="Picture 7" descr="ELSA Support">
            <a:extLst>
              <a:ext uri="{FF2B5EF4-FFF2-40B4-BE49-F238E27FC236}">
                <a16:creationId xmlns:a16="http://schemas.microsoft.com/office/drawing/2014/main" id="{68AB699F-FD12-4606-8AB7-6ACF5497E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6" y="4181848"/>
            <a:ext cx="1284054" cy="7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C2A5B0-7C9A-49BE-A60E-696BADB99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33313" y="228222"/>
            <a:ext cx="819264" cy="884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9EA7A7-1E50-4BE6-8623-6DB3F851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6844" y="229196"/>
            <a:ext cx="819264" cy="8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969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2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87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351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904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022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11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79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234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504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73B8D4-FD94-46E8-B698-43D0B05F9D34}"/>
              </a:ext>
            </a:extLst>
          </p:cNvPr>
          <p:cNvSpPr/>
          <p:nvPr/>
        </p:nvSpPr>
        <p:spPr>
          <a:xfrm>
            <a:off x="665825" y="523783"/>
            <a:ext cx="8620217" cy="5810434"/>
          </a:xfrm>
          <a:prstGeom prst="roundRect">
            <a:avLst>
              <a:gd name="adj" fmla="val 368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E8BBF1-8917-453B-8A6D-D6198C8FFE97}"/>
              </a:ext>
            </a:extLst>
          </p:cNvPr>
          <p:cNvSpPr/>
          <p:nvPr/>
        </p:nvSpPr>
        <p:spPr>
          <a:xfrm>
            <a:off x="712186" y="1171879"/>
            <a:ext cx="8522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Please click the image to take you to this related and relevant resource: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AB1821-4F5F-4D43-9A79-8FC9A9359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42029" y="5074219"/>
            <a:ext cx="1093089" cy="1200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5C6F23-A197-420A-990B-1BDE43647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532" y="5074219"/>
            <a:ext cx="1093089" cy="12003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9BF90E4-4D82-4A47-B3DE-13CBE8BE3625}"/>
              </a:ext>
            </a:extLst>
          </p:cNvPr>
          <p:cNvSpPr/>
          <p:nvPr/>
        </p:nvSpPr>
        <p:spPr>
          <a:xfrm>
            <a:off x="691532" y="657068"/>
            <a:ext cx="8522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Other resources you will LOVE!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A9FD58-5880-42F3-84B8-E06E1C519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156" y="183465"/>
            <a:ext cx="819264" cy="8848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A9B7DE-7647-45CF-AD40-E454968D2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126581" y="183465"/>
            <a:ext cx="819264" cy="8848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A7A6F5-763A-4000-9AAB-17E1BA11E318}"/>
              </a:ext>
            </a:extLst>
          </p:cNvPr>
          <p:cNvSpPr txBox="1"/>
          <p:nvPr/>
        </p:nvSpPr>
        <p:spPr>
          <a:xfrm>
            <a:off x="3669650" y="5816238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6" name="Picture 15" descr="ELSA Support">
            <a:extLst>
              <a:ext uri="{FF2B5EF4-FFF2-40B4-BE49-F238E27FC236}">
                <a16:creationId xmlns:a16="http://schemas.microsoft.com/office/drawing/2014/main" id="{22F12475-2C18-4999-BA2D-EA36AB8D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973" y="5099080"/>
            <a:ext cx="1284054" cy="7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7513EBF1-7666-6FE5-332D-8787506E1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2413" y="1752704"/>
            <a:ext cx="4378778" cy="328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347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664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298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67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277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507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581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55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658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567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062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92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829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412</TotalTime>
  <Words>172</Words>
  <Application>Microsoft Office PowerPoint</Application>
  <PresentationFormat>A4 Paper (210x297 mm)</PresentationFormat>
  <Paragraphs>14</Paragraphs>
  <Slides>24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Coiny Regular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©Elsa-Support</dc:title>
  <dc:creator>Debbie Palphreyman</dc:creator>
  <cp:lastModifiedBy>Headteacher</cp:lastModifiedBy>
  <cp:revision>4</cp:revision>
  <dcterms:created xsi:type="dcterms:W3CDTF">2023-02-26T11:19:56Z</dcterms:created>
  <dcterms:modified xsi:type="dcterms:W3CDTF">2025-03-14T11:16:27Z</dcterms:modified>
</cp:coreProperties>
</file>