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84" r:id="rId9"/>
    <p:sldId id="260" r:id="rId10"/>
    <p:sldId id="262" r:id="rId11"/>
    <p:sldId id="285" r:id="rId12"/>
    <p:sldId id="261" r:id="rId13"/>
    <p:sldId id="286" r:id="rId14"/>
    <p:sldId id="287" r:id="rId15"/>
    <p:sldId id="270" r:id="rId16"/>
    <p:sldId id="289" r:id="rId17"/>
    <p:sldId id="290" r:id="rId18"/>
    <p:sldId id="263" r:id="rId19"/>
    <p:sldId id="277" r:id="rId20"/>
    <p:sldId id="266" r:id="rId21"/>
    <p:sldId id="271" r:id="rId22"/>
    <p:sldId id="272" r:id="rId23"/>
    <p:sldId id="275" r:id="rId24"/>
    <p:sldId id="265" r:id="rId25"/>
    <p:sldId id="273" r:id="rId26"/>
    <p:sldId id="274" r:id="rId27"/>
    <p:sldId id="267" r:id="rId28"/>
    <p:sldId id="268" r:id="rId29"/>
    <p:sldId id="291" r:id="rId30"/>
    <p:sldId id="294" r:id="rId31"/>
    <p:sldId id="292" r:id="rId32"/>
    <p:sldId id="293" r:id="rId33"/>
    <p:sldId id="29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5C31F2-4BB5-466D-B420-59F8FF43E350}">
          <p14:sldIdLst>
            <p14:sldId id="256"/>
            <p14:sldId id="257"/>
            <p14:sldId id="258"/>
            <p14:sldId id="259"/>
            <p14:sldId id="284"/>
            <p14:sldId id="260"/>
            <p14:sldId id="262"/>
            <p14:sldId id="285"/>
            <p14:sldId id="261"/>
            <p14:sldId id="286"/>
            <p14:sldId id="287"/>
            <p14:sldId id="270"/>
            <p14:sldId id="289"/>
            <p14:sldId id="290"/>
            <p14:sldId id="263"/>
            <p14:sldId id="277"/>
            <p14:sldId id="266"/>
            <p14:sldId id="271"/>
            <p14:sldId id="272"/>
            <p14:sldId id="275"/>
            <p14:sldId id="265"/>
            <p14:sldId id="273"/>
            <p14:sldId id="274"/>
            <p14:sldId id="267"/>
            <p14:sldId id="268"/>
            <p14:sldId id="291"/>
            <p14:sldId id="294"/>
            <p14:sldId id="292"/>
            <p14:sldId id="293"/>
            <p14:sldId id="295"/>
          </p14:sldIdLst>
        </p14:section>
        <p14:section name="Untitled Section" id="{904BF65E-C2C1-48F7-A932-1B19CC1314A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226E68-352F-4FC2-9C75-50FA164CD324}" v="134" dt="2024-11-08T09:02:46.7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dteacher" userId="2fc3a39a-9344-41fb-88eb-f3041d898a78" providerId="ADAL" clId="{A019EF11-1490-41C6-BA72-51F66738C88F}"/>
    <pc:docChg chg="modSld">
      <pc:chgData name="Headteacher" userId="2fc3a39a-9344-41fb-88eb-f3041d898a78" providerId="ADAL" clId="{A019EF11-1490-41C6-BA72-51F66738C88F}" dt="2024-11-08T11:14:25.886" v="39" actId="20577"/>
      <pc:docMkLst>
        <pc:docMk/>
      </pc:docMkLst>
      <pc:sldChg chg="modSp mod">
        <pc:chgData name="Headteacher" userId="2fc3a39a-9344-41fb-88eb-f3041d898a78" providerId="ADAL" clId="{A019EF11-1490-41C6-BA72-51F66738C88F}" dt="2024-11-08T11:10:57.830" v="1" actId="6549"/>
        <pc:sldMkLst>
          <pc:docMk/>
          <pc:sldMk cId="1384605117" sldId="263"/>
        </pc:sldMkLst>
        <pc:spChg chg="mod">
          <ac:chgData name="Headteacher" userId="2fc3a39a-9344-41fb-88eb-f3041d898a78" providerId="ADAL" clId="{A019EF11-1490-41C6-BA72-51F66738C88F}" dt="2024-11-08T11:10:57.830" v="1" actId="6549"/>
          <ac:spMkLst>
            <pc:docMk/>
            <pc:sldMk cId="1384605117" sldId="263"/>
            <ac:spMk id="3" creationId="{B5B1AC0E-E773-5B56-F7E0-F3D798841B02}"/>
          </ac:spMkLst>
        </pc:spChg>
      </pc:sldChg>
      <pc:sldChg chg="modSp mod">
        <pc:chgData name="Headteacher" userId="2fc3a39a-9344-41fb-88eb-f3041d898a78" providerId="ADAL" clId="{A019EF11-1490-41C6-BA72-51F66738C88F}" dt="2024-11-08T11:14:25.886" v="39" actId="20577"/>
        <pc:sldMkLst>
          <pc:docMk/>
          <pc:sldMk cId="3796784012" sldId="268"/>
        </pc:sldMkLst>
        <pc:spChg chg="mod">
          <ac:chgData name="Headteacher" userId="2fc3a39a-9344-41fb-88eb-f3041d898a78" providerId="ADAL" clId="{A019EF11-1490-41C6-BA72-51F66738C88F}" dt="2024-11-08T11:14:25.886" v="39" actId="20577"/>
          <ac:spMkLst>
            <pc:docMk/>
            <pc:sldMk cId="3796784012" sldId="268"/>
            <ac:spMk id="4" creationId="{7C51A9D0-DB70-DEC9-BAA6-AB719CE12C99}"/>
          </ac:spMkLst>
        </pc:spChg>
      </pc:sldChg>
      <pc:sldChg chg="modSp mod">
        <pc:chgData name="Headteacher" userId="2fc3a39a-9344-41fb-88eb-f3041d898a78" providerId="ADAL" clId="{A019EF11-1490-41C6-BA72-51F66738C88F}" dt="2024-11-08T11:12:33.026" v="6" actId="20577"/>
        <pc:sldMkLst>
          <pc:docMk/>
          <pc:sldMk cId="829561314" sldId="271"/>
        </pc:sldMkLst>
        <pc:spChg chg="mod">
          <ac:chgData name="Headteacher" userId="2fc3a39a-9344-41fb-88eb-f3041d898a78" providerId="ADAL" clId="{A019EF11-1490-41C6-BA72-51F66738C88F}" dt="2024-11-08T11:12:33.026" v="6" actId="20577"/>
          <ac:spMkLst>
            <pc:docMk/>
            <pc:sldMk cId="829561314" sldId="271"/>
            <ac:spMk id="3" creationId="{1DBA2BB9-A314-8710-7E73-234C564D2782}"/>
          </ac:spMkLst>
        </pc:spChg>
      </pc:sldChg>
    </pc:docChg>
  </pc:docChgLst>
  <pc:docChgLst>
    <pc:chgData name="Rebecca Jones" userId="25c4139d-7abb-4691-83a4-37f78813b09e" providerId="ADAL" clId="{C2226E68-352F-4FC2-9C75-50FA164CD324}"/>
    <pc:docChg chg="undo custSel modSld">
      <pc:chgData name="Rebecca Jones" userId="25c4139d-7abb-4691-83a4-37f78813b09e" providerId="ADAL" clId="{C2226E68-352F-4FC2-9C75-50FA164CD324}" dt="2024-11-08T09:03:30.268" v="2308" actId="20577"/>
      <pc:docMkLst>
        <pc:docMk/>
      </pc:docMkLst>
      <pc:sldChg chg="addSp delSp modSp mod setBg">
        <pc:chgData name="Rebecca Jones" userId="25c4139d-7abb-4691-83a4-37f78813b09e" providerId="ADAL" clId="{C2226E68-352F-4FC2-9C75-50FA164CD324}" dt="2024-11-08T08:15:42.478" v="1775" actId="1076"/>
        <pc:sldMkLst>
          <pc:docMk/>
          <pc:sldMk cId="3550320641" sldId="256"/>
        </pc:sldMkLst>
        <pc:spChg chg="mod">
          <ac:chgData name="Rebecca Jones" userId="25c4139d-7abb-4691-83a4-37f78813b09e" providerId="ADAL" clId="{C2226E68-352F-4FC2-9C75-50FA164CD324}" dt="2024-11-08T08:14:46.017" v="1769" actId="207"/>
          <ac:spMkLst>
            <pc:docMk/>
            <pc:sldMk cId="3550320641" sldId="256"/>
            <ac:spMk id="2" creationId="{AE5C28B8-0FFD-7191-DD4D-68639574EB2C}"/>
          </ac:spMkLst>
        </pc:spChg>
        <pc:spChg chg="mod">
          <ac:chgData name="Rebecca Jones" userId="25c4139d-7abb-4691-83a4-37f78813b09e" providerId="ADAL" clId="{C2226E68-352F-4FC2-9C75-50FA164CD324}" dt="2024-11-08T08:15:09.613" v="1772" actId="207"/>
          <ac:spMkLst>
            <pc:docMk/>
            <pc:sldMk cId="3550320641" sldId="256"/>
            <ac:spMk id="3" creationId="{10B26F72-5553-4B96-F827-29C1926CF649}"/>
          </ac:spMkLst>
        </pc:spChg>
        <pc:spChg chg="mod">
          <ac:chgData name="Rebecca Jones" userId="25c4139d-7abb-4691-83a4-37f78813b09e" providerId="ADAL" clId="{C2226E68-352F-4FC2-9C75-50FA164CD324}" dt="2024-11-08T08:15:42.478" v="1775" actId="1076"/>
          <ac:spMkLst>
            <pc:docMk/>
            <pc:sldMk cId="3550320641" sldId="256"/>
            <ac:spMk id="4" creationId="{91D43F3B-9409-E56C-455D-1038DD00DA2C}"/>
          </ac:spMkLst>
        </pc:spChg>
        <pc:spChg chg="add mod">
          <ac:chgData name="Rebecca Jones" userId="25c4139d-7abb-4691-83a4-37f78813b09e" providerId="ADAL" clId="{C2226E68-352F-4FC2-9C75-50FA164CD324}" dt="2024-11-08T08:15:19.594" v="1773" actId="207"/>
          <ac:spMkLst>
            <pc:docMk/>
            <pc:sldMk cId="3550320641" sldId="256"/>
            <ac:spMk id="8" creationId="{87724284-07FE-2ADB-539A-54C9ACF5BB6B}"/>
          </ac:spMkLst>
        </pc:spChg>
        <pc:picChg chg="add mod">
          <ac:chgData name="Rebecca Jones" userId="25c4139d-7abb-4691-83a4-37f78813b09e" providerId="ADAL" clId="{C2226E68-352F-4FC2-9C75-50FA164CD324}" dt="2024-11-07T21:30:44.122" v="78" actId="1076"/>
          <ac:picMkLst>
            <pc:docMk/>
            <pc:sldMk cId="3550320641" sldId="256"/>
            <ac:picMk id="5" creationId="{23D9376E-9B3D-BFD9-1609-70EB6B510918}"/>
          </ac:picMkLst>
        </pc:picChg>
        <pc:picChg chg="del">
          <ac:chgData name="Rebecca Jones" userId="25c4139d-7abb-4691-83a4-37f78813b09e" providerId="ADAL" clId="{C2226E68-352F-4FC2-9C75-50FA164CD324}" dt="2024-11-07T21:26:16.584" v="0" actId="478"/>
          <ac:picMkLst>
            <pc:docMk/>
            <pc:sldMk cId="3550320641" sldId="256"/>
            <ac:picMk id="6" creationId="{C2136F21-9875-8FE3-6DC0-E6A187E67733}"/>
          </ac:picMkLst>
        </pc:picChg>
      </pc:sldChg>
      <pc:sldChg chg="modSp mod setBg">
        <pc:chgData name="Rebecca Jones" userId="25c4139d-7abb-4691-83a4-37f78813b09e" providerId="ADAL" clId="{C2226E68-352F-4FC2-9C75-50FA164CD324}" dt="2024-11-08T08:16:21.343" v="1779"/>
        <pc:sldMkLst>
          <pc:docMk/>
          <pc:sldMk cId="3372071784" sldId="257"/>
        </pc:sldMkLst>
        <pc:spChg chg="mod">
          <ac:chgData name="Rebecca Jones" userId="25c4139d-7abb-4691-83a4-37f78813b09e" providerId="ADAL" clId="{C2226E68-352F-4FC2-9C75-50FA164CD324}" dt="2024-11-07T21:43:34.066" v="465" actId="1076"/>
          <ac:spMkLst>
            <pc:docMk/>
            <pc:sldMk cId="3372071784" sldId="257"/>
            <ac:spMk id="2" creationId="{0C8B0B31-BBC2-4E33-84A5-473761A4CC70}"/>
          </ac:spMkLst>
        </pc:spChg>
        <pc:spChg chg="mod">
          <ac:chgData name="Rebecca Jones" userId="25c4139d-7abb-4691-83a4-37f78813b09e" providerId="ADAL" clId="{C2226E68-352F-4FC2-9C75-50FA164CD324}" dt="2024-11-08T08:16:20.634" v="1778" actId="207"/>
          <ac:spMkLst>
            <pc:docMk/>
            <pc:sldMk cId="3372071784" sldId="257"/>
            <ac:spMk id="4" creationId="{507E7960-7CE4-4E4F-AC32-BA8CBFD5881E}"/>
          </ac:spMkLst>
        </pc:spChg>
        <pc:spChg chg="mod">
          <ac:chgData name="Rebecca Jones" userId="25c4139d-7abb-4691-83a4-37f78813b09e" providerId="ADAL" clId="{C2226E68-352F-4FC2-9C75-50FA164CD324}" dt="2024-11-07T21:43:38.403" v="466" actId="1076"/>
          <ac:spMkLst>
            <pc:docMk/>
            <pc:sldMk cId="3372071784" sldId="257"/>
            <ac:spMk id="8" creationId="{1085B4B1-3DDA-4FE1-931C-F77F3D840289}"/>
          </ac:spMkLst>
        </pc:spChg>
      </pc:sldChg>
      <pc:sldChg chg="addSp delSp modSp mod">
        <pc:chgData name="Rebecca Jones" userId="25c4139d-7abb-4691-83a4-37f78813b09e" providerId="ADAL" clId="{C2226E68-352F-4FC2-9C75-50FA164CD324}" dt="2024-11-08T08:23:01.834" v="1872" actId="14100"/>
        <pc:sldMkLst>
          <pc:docMk/>
          <pc:sldMk cId="3181464759" sldId="258"/>
        </pc:sldMkLst>
        <pc:spChg chg="mod">
          <ac:chgData name="Rebecca Jones" userId="25c4139d-7abb-4691-83a4-37f78813b09e" providerId="ADAL" clId="{C2226E68-352F-4FC2-9C75-50FA164CD324}" dt="2024-11-08T08:23:01.834" v="1872" actId="14100"/>
          <ac:spMkLst>
            <pc:docMk/>
            <pc:sldMk cId="3181464759" sldId="258"/>
            <ac:spMk id="3" creationId="{CC46642D-74AF-CEBA-0A4D-840AC581A803}"/>
          </ac:spMkLst>
        </pc:spChg>
        <pc:spChg chg="add mod">
          <ac:chgData name="Rebecca Jones" userId="25c4139d-7abb-4691-83a4-37f78813b09e" providerId="ADAL" clId="{C2226E68-352F-4FC2-9C75-50FA164CD324}" dt="2024-11-08T08:21:23.098" v="1849" actId="1076"/>
          <ac:spMkLst>
            <pc:docMk/>
            <pc:sldMk cId="3181464759" sldId="258"/>
            <ac:spMk id="4" creationId="{0A5D7A4E-DDAD-3516-0502-556B8B891CF5}"/>
          </ac:spMkLst>
        </pc:spChg>
        <pc:spChg chg="mod">
          <ac:chgData name="Rebecca Jones" userId="25c4139d-7abb-4691-83a4-37f78813b09e" providerId="ADAL" clId="{C2226E68-352F-4FC2-9C75-50FA164CD324}" dt="2024-11-07T21:38:35.837" v="367" actId="20577"/>
          <ac:spMkLst>
            <pc:docMk/>
            <pc:sldMk cId="3181464759" sldId="258"/>
            <ac:spMk id="5" creationId="{9EF386AC-6E77-98DB-3672-A4474403BA38}"/>
          </ac:spMkLst>
        </pc:spChg>
        <pc:spChg chg="mod">
          <ac:chgData name="Rebecca Jones" userId="25c4139d-7abb-4691-83a4-37f78813b09e" providerId="ADAL" clId="{C2226E68-352F-4FC2-9C75-50FA164CD324}" dt="2024-11-08T08:22:48.030" v="1870" actId="255"/>
          <ac:spMkLst>
            <pc:docMk/>
            <pc:sldMk cId="3181464759" sldId="258"/>
            <ac:spMk id="6" creationId="{85403970-1C6C-EDC4-5503-FB25F8584561}"/>
          </ac:spMkLst>
        </pc:spChg>
        <pc:spChg chg="add mod">
          <ac:chgData name="Rebecca Jones" userId="25c4139d-7abb-4691-83a4-37f78813b09e" providerId="ADAL" clId="{C2226E68-352F-4FC2-9C75-50FA164CD324}" dt="2024-11-08T08:21:58.731" v="1866" actId="1076"/>
          <ac:spMkLst>
            <pc:docMk/>
            <pc:sldMk cId="3181464759" sldId="258"/>
            <ac:spMk id="7" creationId="{E2568D53-811F-5FEF-A097-6FB44038FDD2}"/>
          </ac:spMkLst>
        </pc:spChg>
        <pc:picChg chg="add mod">
          <ac:chgData name="Rebecca Jones" userId="25c4139d-7abb-4691-83a4-37f78813b09e" providerId="ADAL" clId="{C2226E68-352F-4FC2-9C75-50FA164CD324}" dt="2024-11-07T21:40:14.826" v="420" actId="1076"/>
          <ac:picMkLst>
            <pc:docMk/>
            <pc:sldMk cId="3181464759" sldId="258"/>
            <ac:picMk id="2" creationId="{DD9164D1-89F7-A0D8-77DF-0F609408176D}"/>
          </ac:picMkLst>
        </pc:picChg>
        <pc:picChg chg="mod">
          <ac:chgData name="Rebecca Jones" userId="25c4139d-7abb-4691-83a4-37f78813b09e" providerId="ADAL" clId="{C2226E68-352F-4FC2-9C75-50FA164CD324}" dt="2024-11-07T21:40:05.885" v="418" actId="14100"/>
          <ac:picMkLst>
            <pc:docMk/>
            <pc:sldMk cId="3181464759" sldId="258"/>
            <ac:picMk id="8" creationId="{812019AC-68AF-403E-9C36-405BCC3A665C}"/>
          </ac:picMkLst>
        </pc:picChg>
        <pc:picChg chg="add mod">
          <ac:chgData name="Rebecca Jones" userId="25c4139d-7abb-4691-83a4-37f78813b09e" providerId="ADAL" clId="{C2226E68-352F-4FC2-9C75-50FA164CD324}" dt="2024-11-08T08:20:47.238" v="1841" actId="14100"/>
          <ac:picMkLst>
            <pc:docMk/>
            <pc:sldMk cId="3181464759" sldId="258"/>
            <ac:picMk id="1026" creationId="{1D691762-8A68-DDA9-F8E2-BFC1A0FF8E9B}"/>
          </ac:picMkLst>
        </pc:picChg>
        <pc:picChg chg="add mod">
          <ac:chgData name="Rebecca Jones" userId="25c4139d-7abb-4691-83a4-37f78813b09e" providerId="ADAL" clId="{C2226E68-352F-4FC2-9C75-50FA164CD324}" dt="2024-11-08T08:20:47.238" v="1841" actId="14100"/>
          <ac:picMkLst>
            <pc:docMk/>
            <pc:sldMk cId="3181464759" sldId="258"/>
            <ac:picMk id="1028" creationId="{919C92B0-4D2B-7E44-B4E2-806205E507C6}"/>
          </ac:picMkLst>
        </pc:picChg>
        <pc:picChg chg="del mod">
          <ac:chgData name="Rebecca Jones" userId="25c4139d-7abb-4691-83a4-37f78813b09e" providerId="ADAL" clId="{C2226E68-352F-4FC2-9C75-50FA164CD324}" dt="2024-11-07T21:37:19.344" v="333" actId="478"/>
          <ac:picMkLst>
            <pc:docMk/>
            <pc:sldMk cId="3181464759" sldId="258"/>
            <ac:picMk id="2050" creationId="{A582CFF2-149D-5620-30C5-3A7763050822}"/>
          </ac:picMkLst>
        </pc:picChg>
      </pc:sldChg>
      <pc:sldChg chg="addSp modSp mod">
        <pc:chgData name="Rebecca Jones" userId="25c4139d-7abb-4691-83a4-37f78813b09e" providerId="ADAL" clId="{C2226E68-352F-4FC2-9C75-50FA164CD324}" dt="2024-11-08T08:23:41.953" v="1874" actId="20577"/>
        <pc:sldMkLst>
          <pc:docMk/>
          <pc:sldMk cId="2907185992" sldId="259"/>
        </pc:sldMkLst>
        <pc:spChg chg="mod">
          <ac:chgData name="Rebecca Jones" userId="25c4139d-7abb-4691-83a4-37f78813b09e" providerId="ADAL" clId="{C2226E68-352F-4FC2-9C75-50FA164CD324}" dt="2024-11-08T08:23:41.953" v="1874" actId="20577"/>
          <ac:spMkLst>
            <pc:docMk/>
            <pc:sldMk cId="2907185992" sldId="259"/>
            <ac:spMk id="5" creationId="{9EF386AC-6E77-98DB-3672-A4474403BA38}"/>
          </ac:spMkLst>
        </pc:spChg>
        <pc:picChg chg="mod">
          <ac:chgData name="Rebecca Jones" userId="25c4139d-7abb-4691-83a4-37f78813b09e" providerId="ADAL" clId="{C2226E68-352F-4FC2-9C75-50FA164CD324}" dt="2024-11-07T21:39:45.544" v="415" actId="14100"/>
          <ac:picMkLst>
            <pc:docMk/>
            <pc:sldMk cId="2907185992" sldId="259"/>
            <ac:picMk id="2" creationId="{F88E7087-DAA5-4DC3-95FC-5B75765574A1}"/>
          </ac:picMkLst>
        </pc:picChg>
        <pc:picChg chg="add mod">
          <ac:chgData name="Rebecca Jones" userId="25c4139d-7abb-4691-83a4-37f78813b09e" providerId="ADAL" clId="{C2226E68-352F-4FC2-9C75-50FA164CD324}" dt="2024-11-07T21:40:25.093" v="422" actId="1076"/>
          <ac:picMkLst>
            <pc:docMk/>
            <pc:sldMk cId="2907185992" sldId="259"/>
            <ac:picMk id="3" creationId="{029B2684-0161-6227-383B-FA56A1CFA030}"/>
          </ac:picMkLst>
        </pc:picChg>
      </pc:sldChg>
      <pc:sldChg chg="addSp modSp mod">
        <pc:chgData name="Rebecca Jones" userId="25c4139d-7abb-4691-83a4-37f78813b09e" providerId="ADAL" clId="{C2226E68-352F-4FC2-9C75-50FA164CD324}" dt="2024-11-07T21:42:16.287" v="450" actId="20577"/>
        <pc:sldMkLst>
          <pc:docMk/>
          <pc:sldMk cId="1479069256" sldId="260"/>
        </pc:sldMkLst>
        <pc:spChg chg="mod">
          <ac:chgData name="Rebecca Jones" userId="25c4139d-7abb-4691-83a4-37f78813b09e" providerId="ADAL" clId="{C2226E68-352F-4FC2-9C75-50FA164CD324}" dt="2024-11-07T21:42:16.287" v="450" actId="20577"/>
          <ac:spMkLst>
            <pc:docMk/>
            <pc:sldMk cId="1479069256" sldId="260"/>
            <ac:spMk id="2" creationId="{733043A7-DD91-6602-A795-2C6E031CE359}"/>
          </ac:spMkLst>
        </pc:spChg>
        <pc:picChg chg="mod">
          <ac:chgData name="Rebecca Jones" userId="25c4139d-7abb-4691-83a4-37f78813b09e" providerId="ADAL" clId="{C2226E68-352F-4FC2-9C75-50FA164CD324}" dt="2024-11-07T21:41:53.395" v="446" actId="1076"/>
          <ac:picMkLst>
            <pc:docMk/>
            <pc:sldMk cId="1479069256" sldId="260"/>
            <ac:picMk id="3" creationId="{6581BA7B-E1A8-4C27-A07B-729BC05F21B7}"/>
          </ac:picMkLst>
        </pc:picChg>
        <pc:picChg chg="add mod">
          <ac:chgData name="Rebecca Jones" userId="25c4139d-7abb-4691-83a4-37f78813b09e" providerId="ADAL" clId="{C2226E68-352F-4FC2-9C75-50FA164CD324}" dt="2024-11-07T21:41:57.469" v="448" actId="1076"/>
          <ac:picMkLst>
            <pc:docMk/>
            <pc:sldMk cId="1479069256" sldId="260"/>
            <ac:picMk id="7" creationId="{A6044C60-23B3-089F-D93D-0BDB273B3271}"/>
          </ac:picMkLst>
        </pc:picChg>
      </pc:sldChg>
      <pc:sldChg chg="addSp modSp mod">
        <pc:chgData name="Rebecca Jones" userId="25c4139d-7abb-4691-83a4-37f78813b09e" providerId="ADAL" clId="{C2226E68-352F-4FC2-9C75-50FA164CD324}" dt="2024-11-08T08:25:04.037" v="1878" actId="1076"/>
        <pc:sldMkLst>
          <pc:docMk/>
          <pc:sldMk cId="3518404340" sldId="261"/>
        </pc:sldMkLst>
        <pc:spChg chg="mod">
          <ac:chgData name="Rebecca Jones" userId="25c4139d-7abb-4691-83a4-37f78813b09e" providerId="ADAL" clId="{C2226E68-352F-4FC2-9C75-50FA164CD324}" dt="2024-11-08T08:25:04.037" v="1878" actId="1076"/>
          <ac:spMkLst>
            <pc:docMk/>
            <pc:sldMk cId="3518404340" sldId="261"/>
            <ac:spMk id="4" creationId="{4F92552C-C28D-A01B-5527-628439B963E8}"/>
          </ac:spMkLst>
        </pc:spChg>
        <pc:spChg chg="mod">
          <ac:chgData name="Rebecca Jones" userId="25c4139d-7abb-4691-83a4-37f78813b09e" providerId="ADAL" clId="{C2226E68-352F-4FC2-9C75-50FA164CD324}" dt="2024-11-08T08:25:04.037" v="1878" actId="1076"/>
          <ac:spMkLst>
            <pc:docMk/>
            <pc:sldMk cId="3518404340" sldId="261"/>
            <ac:spMk id="6" creationId="{DA776F5D-6392-5C61-28C3-6B05F447E6DF}"/>
          </ac:spMkLst>
        </pc:spChg>
        <pc:spChg chg="mod">
          <ac:chgData name="Rebecca Jones" userId="25c4139d-7abb-4691-83a4-37f78813b09e" providerId="ADAL" clId="{C2226E68-352F-4FC2-9C75-50FA164CD324}" dt="2024-11-08T08:25:04.037" v="1878" actId="1076"/>
          <ac:spMkLst>
            <pc:docMk/>
            <pc:sldMk cId="3518404340" sldId="261"/>
            <ac:spMk id="7" creationId="{3F3C2276-B7D8-0658-1C89-4680B4AC3A83}"/>
          </ac:spMkLst>
        </pc:spChg>
        <pc:spChg chg="mod">
          <ac:chgData name="Rebecca Jones" userId="25c4139d-7abb-4691-83a4-37f78813b09e" providerId="ADAL" clId="{C2226E68-352F-4FC2-9C75-50FA164CD324}" dt="2024-11-08T08:25:04.037" v="1878" actId="1076"/>
          <ac:spMkLst>
            <pc:docMk/>
            <pc:sldMk cId="3518404340" sldId="261"/>
            <ac:spMk id="11" creationId="{EC7F931B-49DC-BCA5-CDCF-AEEDE4B4891E}"/>
          </ac:spMkLst>
        </pc:spChg>
        <pc:spChg chg="mod">
          <ac:chgData name="Rebecca Jones" userId="25c4139d-7abb-4691-83a4-37f78813b09e" providerId="ADAL" clId="{C2226E68-352F-4FC2-9C75-50FA164CD324}" dt="2024-11-08T08:25:04.037" v="1878" actId="1076"/>
          <ac:spMkLst>
            <pc:docMk/>
            <pc:sldMk cId="3518404340" sldId="261"/>
            <ac:spMk id="12" creationId="{DFD064F9-1788-B65A-32E3-93084FBD8B46}"/>
          </ac:spMkLst>
        </pc:spChg>
        <pc:spChg chg="mod">
          <ac:chgData name="Rebecca Jones" userId="25c4139d-7abb-4691-83a4-37f78813b09e" providerId="ADAL" clId="{C2226E68-352F-4FC2-9C75-50FA164CD324}" dt="2024-11-08T08:25:04.037" v="1878" actId="1076"/>
          <ac:spMkLst>
            <pc:docMk/>
            <pc:sldMk cId="3518404340" sldId="261"/>
            <ac:spMk id="13" creationId="{36F4469F-417A-4AC5-6A73-D4B9738CC876}"/>
          </ac:spMkLst>
        </pc:spChg>
        <pc:spChg chg="mod">
          <ac:chgData name="Rebecca Jones" userId="25c4139d-7abb-4691-83a4-37f78813b09e" providerId="ADAL" clId="{C2226E68-352F-4FC2-9C75-50FA164CD324}" dt="2024-11-08T08:25:04.037" v="1878" actId="1076"/>
          <ac:spMkLst>
            <pc:docMk/>
            <pc:sldMk cId="3518404340" sldId="261"/>
            <ac:spMk id="14" creationId="{94673788-73CC-7BF2-7CD6-6BA39E5890ED}"/>
          </ac:spMkLst>
        </pc:spChg>
        <pc:spChg chg="mod">
          <ac:chgData name="Rebecca Jones" userId="25c4139d-7abb-4691-83a4-37f78813b09e" providerId="ADAL" clId="{C2226E68-352F-4FC2-9C75-50FA164CD324}" dt="2024-11-08T08:25:04.037" v="1878" actId="1076"/>
          <ac:spMkLst>
            <pc:docMk/>
            <pc:sldMk cId="3518404340" sldId="261"/>
            <ac:spMk id="16" creationId="{D659F0C6-60CD-070F-81BB-2420DAD370BC}"/>
          </ac:spMkLst>
        </pc:spChg>
        <pc:spChg chg="mod">
          <ac:chgData name="Rebecca Jones" userId="25c4139d-7abb-4691-83a4-37f78813b09e" providerId="ADAL" clId="{C2226E68-352F-4FC2-9C75-50FA164CD324}" dt="2024-11-08T08:25:04.037" v="1878" actId="1076"/>
          <ac:spMkLst>
            <pc:docMk/>
            <pc:sldMk cId="3518404340" sldId="261"/>
            <ac:spMk id="19" creationId="{BF1CB9BF-3ED2-C40C-1944-6282DEE7402B}"/>
          </ac:spMkLst>
        </pc:spChg>
        <pc:spChg chg="mod">
          <ac:chgData name="Rebecca Jones" userId="25c4139d-7abb-4691-83a4-37f78813b09e" providerId="ADAL" clId="{C2226E68-352F-4FC2-9C75-50FA164CD324}" dt="2024-11-08T08:25:04.037" v="1878" actId="1076"/>
          <ac:spMkLst>
            <pc:docMk/>
            <pc:sldMk cId="3518404340" sldId="261"/>
            <ac:spMk id="21" creationId="{E9F93803-82AB-FAAE-36E0-98EAAB53DA68}"/>
          </ac:spMkLst>
        </pc:spChg>
        <pc:spChg chg="mod">
          <ac:chgData name="Rebecca Jones" userId="25c4139d-7abb-4691-83a4-37f78813b09e" providerId="ADAL" clId="{C2226E68-352F-4FC2-9C75-50FA164CD324}" dt="2024-11-08T08:25:04.037" v="1878" actId="1076"/>
          <ac:spMkLst>
            <pc:docMk/>
            <pc:sldMk cId="3518404340" sldId="261"/>
            <ac:spMk id="22" creationId="{35ED0CF9-0A8E-2D3A-8712-ED384EC3F626}"/>
          </ac:spMkLst>
        </pc:spChg>
        <pc:spChg chg="mod">
          <ac:chgData name="Rebecca Jones" userId="25c4139d-7abb-4691-83a4-37f78813b09e" providerId="ADAL" clId="{C2226E68-352F-4FC2-9C75-50FA164CD324}" dt="2024-11-08T08:25:04.037" v="1878" actId="1076"/>
          <ac:spMkLst>
            <pc:docMk/>
            <pc:sldMk cId="3518404340" sldId="261"/>
            <ac:spMk id="23" creationId="{BAAC1F10-6126-61A9-9C11-19768C6EC58D}"/>
          </ac:spMkLst>
        </pc:spChg>
        <pc:spChg chg="mod">
          <ac:chgData name="Rebecca Jones" userId="25c4139d-7abb-4691-83a4-37f78813b09e" providerId="ADAL" clId="{C2226E68-352F-4FC2-9C75-50FA164CD324}" dt="2024-11-08T08:25:04.037" v="1878" actId="1076"/>
          <ac:spMkLst>
            <pc:docMk/>
            <pc:sldMk cId="3518404340" sldId="261"/>
            <ac:spMk id="24" creationId="{6A2407ED-64C7-3E93-D1ED-5CD7405BA554}"/>
          </ac:spMkLst>
        </pc:spChg>
        <pc:spChg chg="mod">
          <ac:chgData name="Rebecca Jones" userId="25c4139d-7abb-4691-83a4-37f78813b09e" providerId="ADAL" clId="{C2226E68-352F-4FC2-9C75-50FA164CD324}" dt="2024-11-08T08:25:04.037" v="1878" actId="1076"/>
          <ac:spMkLst>
            <pc:docMk/>
            <pc:sldMk cId="3518404340" sldId="261"/>
            <ac:spMk id="26" creationId="{F5B8C2B9-F900-18D1-BB00-F24AE211F531}"/>
          </ac:spMkLst>
        </pc:spChg>
        <pc:grpChg chg="mod">
          <ac:chgData name="Rebecca Jones" userId="25c4139d-7abb-4691-83a4-37f78813b09e" providerId="ADAL" clId="{C2226E68-352F-4FC2-9C75-50FA164CD324}" dt="2024-11-08T08:25:04.037" v="1878" actId="1076"/>
          <ac:grpSpMkLst>
            <pc:docMk/>
            <pc:sldMk cId="3518404340" sldId="261"/>
            <ac:grpSpMk id="3" creationId="{F4E1316A-EE6B-2A90-1AEA-6B9768D38BC7}"/>
          </ac:grpSpMkLst>
        </pc:grpChg>
        <pc:picChg chg="mod">
          <ac:chgData name="Rebecca Jones" userId="25c4139d-7abb-4691-83a4-37f78813b09e" providerId="ADAL" clId="{C2226E68-352F-4FC2-9C75-50FA164CD324}" dt="2024-11-07T21:49:00.298" v="513" actId="1076"/>
          <ac:picMkLst>
            <pc:docMk/>
            <pc:sldMk cId="3518404340" sldId="261"/>
            <ac:picMk id="5" creationId="{C4D9BFB2-B822-462E-A81F-E2ABA21D5FA9}"/>
          </ac:picMkLst>
        </pc:picChg>
        <pc:picChg chg="add mod">
          <ac:chgData name="Rebecca Jones" userId="25c4139d-7abb-4691-83a4-37f78813b09e" providerId="ADAL" clId="{C2226E68-352F-4FC2-9C75-50FA164CD324}" dt="2024-11-07T21:49:05.502" v="515" actId="1076"/>
          <ac:picMkLst>
            <pc:docMk/>
            <pc:sldMk cId="3518404340" sldId="261"/>
            <ac:picMk id="28" creationId="{878BED47-1F69-F3A0-C4AF-BE62393B7E56}"/>
          </ac:picMkLst>
        </pc:picChg>
        <pc:cxnChg chg="mod">
          <ac:chgData name="Rebecca Jones" userId="25c4139d-7abb-4691-83a4-37f78813b09e" providerId="ADAL" clId="{C2226E68-352F-4FC2-9C75-50FA164CD324}" dt="2024-11-08T08:25:04.037" v="1878" actId="1076"/>
          <ac:cxnSpMkLst>
            <pc:docMk/>
            <pc:sldMk cId="3518404340" sldId="261"/>
            <ac:cxnSpMk id="8" creationId="{C8D427AA-EDB0-3E06-B28D-C62433B429C6}"/>
          </ac:cxnSpMkLst>
        </pc:cxnChg>
        <pc:cxnChg chg="mod">
          <ac:chgData name="Rebecca Jones" userId="25c4139d-7abb-4691-83a4-37f78813b09e" providerId="ADAL" clId="{C2226E68-352F-4FC2-9C75-50FA164CD324}" dt="2024-11-08T08:25:04.037" v="1878" actId="1076"/>
          <ac:cxnSpMkLst>
            <pc:docMk/>
            <pc:sldMk cId="3518404340" sldId="261"/>
            <ac:cxnSpMk id="9" creationId="{18A1C507-F8F4-27DB-A248-3BFAF4145B9F}"/>
          </ac:cxnSpMkLst>
        </pc:cxnChg>
        <pc:cxnChg chg="mod">
          <ac:chgData name="Rebecca Jones" userId="25c4139d-7abb-4691-83a4-37f78813b09e" providerId="ADAL" clId="{C2226E68-352F-4FC2-9C75-50FA164CD324}" dt="2024-11-08T08:25:04.037" v="1878" actId="1076"/>
          <ac:cxnSpMkLst>
            <pc:docMk/>
            <pc:sldMk cId="3518404340" sldId="261"/>
            <ac:cxnSpMk id="10" creationId="{9D792A54-6E9C-813B-169B-6D1EBC328B33}"/>
          </ac:cxnSpMkLst>
        </pc:cxnChg>
        <pc:cxnChg chg="mod">
          <ac:chgData name="Rebecca Jones" userId="25c4139d-7abb-4691-83a4-37f78813b09e" providerId="ADAL" clId="{C2226E68-352F-4FC2-9C75-50FA164CD324}" dt="2024-11-08T08:25:04.037" v="1878" actId="1076"/>
          <ac:cxnSpMkLst>
            <pc:docMk/>
            <pc:sldMk cId="3518404340" sldId="261"/>
            <ac:cxnSpMk id="15" creationId="{0C7461F4-0B40-31DC-FE25-C95BACE614F7}"/>
          </ac:cxnSpMkLst>
        </pc:cxnChg>
        <pc:cxnChg chg="mod">
          <ac:chgData name="Rebecca Jones" userId="25c4139d-7abb-4691-83a4-37f78813b09e" providerId="ADAL" clId="{C2226E68-352F-4FC2-9C75-50FA164CD324}" dt="2024-11-08T08:25:04.037" v="1878" actId="1076"/>
          <ac:cxnSpMkLst>
            <pc:docMk/>
            <pc:sldMk cId="3518404340" sldId="261"/>
            <ac:cxnSpMk id="17" creationId="{308118B3-D3BD-3429-A1D7-6146BB4E0C3F}"/>
          </ac:cxnSpMkLst>
        </pc:cxnChg>
        <pc:cxnChg chg="mod">
          <ac:chgData name="Rebecca Jones" userId="25c4139d-7abb-4691-83a4-37f78813b09e" providerId="ADAL" clId="{C2226E68-352F-4FC2-9C75-50FA164CD324}" dt="2024-11-08T08:25:04.037" v="1878" actId="1076"/>
          <ac:cxnSpMkLst>
            <pc:docMk/>
            <pc:sldMk cId="3518404340" sldId="261"/>
            <ac:cxnSpMk id="18" creationId="{99D78B9C-3581-6F95-079D-5517A585EE0E}"/>
          </ac:cxnSpMkLst>
        </pc:cxnChg>
        <pc:cxnChg chg="mod">
          <ac:chgData name="Rebecca Jones" userId="25c4139d-7abb-4691-83a4-37f78813b09e" providerId="ADAL" clId="{C2226E68-352F-4FC2-9C75-50FA164CD324}" dt="2024-11-08T08:25:04.037" v="1878" actId="1076"/>
          <ac:cxnSpMkLst>
            <pc:docMk/>
            <pc:sldMk cId="3518404340" sldId="261"/>
            <ac:cxnSpMk id="20" creationId="{0FC6177E-B8C7-C39C-80F9-519D143224C8}"/>
          </ac:cxnSpMkLst>
        </pc:cxnChg>
        <pc:cxnChg chg="mod">
          <ac:chgData name="Rebecca Jones" userId="25c4139d-7abb-4691-83a4-37f78813b09e" providerId="ADAL" clId="{C2226E68-352F-4FC2-9C75-50FA164CD324}" dt="2024-11-08T08:25:04.037" v="1878" actId="1076"/>
          <ac:cxnSpMkLst>
            <pc:docMk/>
            <pc:sldMk cId="3518404340" sldId="261"/>
            <ac:cxnSpMk id="25" creationId="{110AF115-B025-DF44-92B6-9118C5235655}"/>
          </ac:cxnSpMkLst>
        </pc:cxnChg>
      </pc:sldChg>
      <pc:sldChg chg="addSp modSp mod">
        <pc:chgData name="Rebecca Jones" userId="25c4139d-7abb-4691-83a4-37f78813b09e" providerId="ADAL" clId="{C2226E68-352F-4FC2-9C75-50FA164CD324}" dt="2024-11-07T21:43:14.443" v="464" actId="1076"/>
        <pc:sldMkLst>
          <pc:docMk/>
          <pc:sldMk cId="2228407855" sldId="262"/>
        </pc:sldMkLst>
        <pc:spChg chg="mod">
          <ac:chgData name="Rebecca Jones" userId="25c4139d-7abb-4691-83a4-37f78813b09e" providerId="ADAL" clId="{C2226E68-352F-4FC2-9C75-50FA164CD324}" dt="2024-11-07T21:43:14.443" v="464" actId="1076"/>
          <ac:spMkLst>
            <pc:docMk/>
            <pc:sldMk cId="2228407855" sldId="262"/>
            <ac:spMk id="2" creationId="{AB858D24-96CA-2057-1107-2E6EFFB2614A}"/>
          </ac:spMkLst>
        </pc:spChg>
        <pc:spChg chg="mod">
          <ac:chgData name="Rebecca Jones" userId="25c4139d-7abb-4691-83a4-37f78813b09e" providerId="ADAL" clId="{C2226E68-352F-4FC2-9C75-50FA164CD324}" dt="2024-11-07T21:42:39.123" v="455" actId="1076"/>
          <ac:spMkLst>
            <pc:docMk/>
            <pc:sldMk cId="2228407855" sldId="262"/>
            <ac:spMk id="5" creationId="{31F05C0A-C116-B26E-2D41-DCB479ED446D}"/>
          </ac:spMkLst>
        </pc:spChg>
        <pc:picChg chg="mod">
          <ac:chgData name="Rebecca Jones" userId="25c4139d-7abb-4691-83a4-37f78813b09e" providerId="ADAL" clId="{C2226E68-352F-4FC2-9C75-50FA164CD324}" dt="2024-11-07T21:42:31.139" v="452" actId="1076"/>
          <ac:picMkLst>
            <pc:docMk/>
            <pc:sldMk cId="2228407855" sldId="262"/>
            <ac:picMk id="3" creationId="{EA9D5FE1-D026-45B3-8907-AC437AEF23E7}"/>
          </ac:picMkLst>
        </pc:picChg>
        <pc:picChg chg="add mod">
          <ac:chgData name="Rebecca Jones" userId="25c4139d-7abb-4691-83a4-37f78813b09e" providerId="ADAL" clId="{C2226E68-352F-4FC2-9C75-50FA164CD324}" dt="2024-11-07T21:42:35.413" v="454" actId="1076"/>
          <ac:picMkLst>
            <pc:docMk/>
            <pc:sldMk cId="2228407855" sldId="262"/>
            <ac:picMk id="4" creationId="{BFA4D7D7-3D90-B324-6B70-42E893C783E1}"/>
          </ac:picMkLst>
        </pc:picChg>
        <pc:picChg chg="mod">
          <ac:chgData name="Rebecca Jones" userId="25c4139d-7abb-4691-83a4-37f78813b09e" providerId="ADAL" clId="{C2226E68-352F-4FC2-9C75-50FA164CD324}" dt="2024-11-07T21:42:52.963" v="458" actId="14100"/>
          <ac:picMkLst>
            <pc:docMk/>
            <pc:sldMk cId="2228407855" sldId="262"/>
            <ac:picMk id="3074" creationId="{2C2A4667-9938-FFD9-7F5D-61668E9DEB61}"/>
          </ac:picMkLst>
        </pc:picChg>
      </pc:sldChg>
      <pc:sldChg chg="addSp modSp mod">
        <pc:chgData name="Rebecca Jones" userId="25c4139d-7abb-4691-83a4-37f78813b09e" providerId="ADAL" clId="{C2226E68-352F-4FC2-9C75-50FA164CD324}" dt="2024-11-07T22:08:50.510" v="851" actId="20577"/>
        <pc:sldMkLst>
          <pc:docMk/>
          <pc:sldMk cId="1384605117" sldId="263"/>
        </pc:sldMkLst>
        <pc:spChg chg="mod">
          <ac:chgData name="Rebecca Jones" userId="25c4139d-7abb-4691-83a4-37f78813b09e" providerId="ADAL" clId="{C2226E68-352F-4FC2-9C75-50FA164CD324}" dt="2024-11-07T22:08:50.510" v="851" actId="20577"/>
          <ac:spMkLst>
            <pc:docMk/>
            <pc:sldMk cId="1384605117" sldId="263"/>
            <ac:spMk id="3" creationId="{B5B1AC0E-E773-5B56-F7E0-F3D798841B02}"/>
          </ac:spMkLst>
        </pc:spChg>
        <pc:picChg chg="mod">
          <ac:chgData name="Rebecca Jones" userId="25c4139d-7abb-4691-83a4-37f78813b09e" providerId="ADAL" clId="{C2226E68-352F-4FC2-9C75-50FA164CD324}" dt="2024-11-07T22:08:45.710" v="849" actId="14100"/>
          <ac:picMkLst>
            <pc:docMk/>
            <pc:sldMk cId="1384605117" sldId="263"/>
            <ac:picMk id="2" creationId="{A1760290-C04C-4498-BCB1-97F17B47CE9E}"/>
          </ac:picMkLst>
        </pc:picChg>
        <pc:picChg chg="add mod">
          <ac:chgData name="Rebecca Jones" userId="25c4139d-7abb-4691-83a4-37f78813b09e" providerId="ADAL" clId="{C2226E68-352F-4FC2-9C75-50FA164CD324}" dt="2024-11-07T22:08:37.777" v="848" actId="14100"/>
          <ac:picMkLst>
            <pc:docMk/>
            <pc:sldMk cId="1384605117" sldId="263"/>
            <ac:picMk id="4" creationId="{61626C78-6187-1EA5-E6A4-F6B6DE4218D2}"/>
          </ac:picMkLst>
        </pc:picChg>
      </pc:sldChg>
      <pc:sldChg chg="addSp modSp mod">
        <pc:chgData name="Rebecca Jones" userId="25c4139d-7abb-4691-83a4-37f78813b09e" providerId="ADAL" clId="{C2226E68-352F-4FC2-9C75-50FA164CD324}" dt="2024-11-07T22:27:33.455" v="1266" actId="14100"/>
        <pc:sldMkLst>
          <pc:docMk/>
          <pc:sldMk cId="3733628346" sldId="265"/>
        </pc:sldMkLst>
        <pc:spChg chg="mod">
          <ac:chgData name="Rebecca Jones" userId="25c4139d-7abb-4691-83a4-37f78813b09e" providerId="ADAL" clId="{C2226E68-352F-4FC2-9C75-50FA164CD324}" dt="2024-11-07T22:27:33.455" v="1266" actId="14100"/>
          <ac:spMkLst>
            <pc:docMk/>
            <pc:sldMk cId="3733628346" sldId="265"/>
            <ac:spMk id="3" creationId="{576543CD-C212-B687-6731-60334E6050E5}"/>
          </ac:spMkLst>
        </pc:spChg>
        <pc:spChg chg="add mod">
          <ac:chgData name="Rebecca Jones" userId="25c4139d-7abb-4691-83a4-37f78813b09e" providerId="ADAL" clId="{C2226E68-352F-4FC2-9C75-50FA164CD324}" dt="2024-11-07T22:25:41.108" v="1145" actId="1076"/>
          <ac:spMkLst>
            <pc:docMk/>
            <pc:sldMk cId="3733628346" sldId="265"/>
            <ac:spMk id="5" creationId="{823204F0-C449-4BC3-DB5F-34038EB4D757}"/>
          </ac:spMkLst>
        </pc:spChg>
        <pc:picChg chg="mod">
          <ac:chgData name="Rebecca Jones" userId="25c4139d-7abb-4691-83a4-37f78813b09e" providerId="ADAL" clId="{C2226E68-352F-4FC2-9C75-50FA164CD324}" dt="2024-11-07T22:24:56.734" v="1138" actId="14100"/>
          <ac:picMkLst>
            <pc:docMk/>
            <pc:sldMk cId="3733628346" sldId="265"/>
            <ac:picMk id="2" creationId="{0DBC2803-A77B-4903-91BA-F1DFD38A00E9}"/>
          </ac:picMkLst>
        </pc:picChg>
        <pc:picChg chg="add mod">
          <ac:chgData name="Rebecca Jones" userId="25c4139d-7abb-4691-83a4-37f78813b09e" providerId="ADAL" clId="{C2226E68-352F-4FC2-9C75-50FA164CD324}" dt="2024-11-07T22:25:02.655" v="1140" actId="1076"/>
          <ac:picMkLst>
            <pc:docMk/>
            <pc:sldMk cId="3733628346" sldId="265"/>
            <ac:picMk id="6" creationId="{44A6CA3D-9688-267E-B944-7218CABA8870}"/>
          </ac:picMkLst>
        </pc:picChg>
      </pc:sldChg>
      <pc:sldChg chg="addSp modSp mod">
        <pc:chgData name="Rebecca Jones" userId="25c4139d-7abb-4691-83a4-37f78813b09e" providerId="ADAL" clId="{C2226E68-352F-4FC2-9C75-50FA164CD324}" dt="2024-11-07T22:16:10.053" v="995" actId="20577"/>
        <pc:sldMkLst>
          <pc:docMk/>
          <pc:sldMk cId="378146404" sldId="266"/>
        </pc:sldMkLst>
        <pc:spChg chg="mod">
          <ac:chgData name="Rebecca Jones" userId="25c4139d-7abb-4691-83a4-37f78813b09e" providerId="ADAL" clId="{C2226E68-352F-4FC2-9C75-50FA164CD324}" dt="2024-11-07T22:14:24.779" v="923" actId="6549"/>
          <ac:spMkLst>
            <pc:docMk/>
            <pc:sldMk cId="378146404" sldId="266"/>
            <ac:spMk id="2" creationId="{99DA7806-724E-430B-9A83-CB81419DAAF5}"/>
          </ac:spMkLst>
        </pc:spChg>
        <pc:spChg chg="mod">
          <ac:chgData name="Rebecca Jones" userId="25c4139d-7abb-4691-83a4-37f78813b09e" providerId="ADAL" clId="{C2226E68-352F-4FC2-9C75-50FA164CD324}" dt="2024-11-07T22:16:10.053" v="995" actId="20577"/>
          <ac:spMkLst>
            <pc:docMk/>
            <pc:sldMk cId="378146404" sldId="266"/>
            <ac:spMk id="3" creationId="{49F4C9B0-4CCD-4072-AEB5-F8B5C1C33F90}"/>
          </ac:spMkLst>
        </pc:spChg>
        <pc:spChg chg="mod">
          <ac:chgData name="Rebecca Jones" userId="25c4139d-7abb-4691-83a4-37f78813b09e" providerId="ADAL" clId="{C2226E68-352F-4FC2-9C75-50FA164CD324}" dt="2024-11-07T22:14:50.453" v="927" actId="1076"/>
          <ac:spMkLst>
            <pc:docMk/>
            <pc:sldMk cId="378146404" sldId="266"/>
            <ac:spMk id="4" creationId="{9ED2764F-E622-B310-EB70-7FD0741F9C67}"/>
          </ac:spMkLst>
        </pc:spChg>
        <pc:spChg chg="mod">
          <ac:chgData name="Rebecca Jones" userId="25c4139d-7abb-4691-83a4-37f78813b09e" providerId="ADAL" clId="{C2226E68-352F-4FC2-9C75-50FA164CD324}" dt="2024-11-07T22:15:12.712" v="930" actId="20577"/>
          <ac:spMkLst>
            <pc:docMk/>
            <pc:sldMk cId="378146404" sldId="266"/>
            <ac:spMk id="6" creationId="{25ADAF40-3FB6-47F1-A5E2-1F9CC093C1E9}"/>
          </ac:spMkLst>
        </pc:spChg>
        <pc:spChg chg="mod">
          <ac:chgData name="Rebecca Jones" userId="25c4139d-7abb-4691-83a4-37f78813b09e" providerId="ADAL" clId="{C2226E68-352F-4FC2-9C75-50FA164CD324}" dt="2024-11-07T22:14:34.031" v="925" actId="20577"/>
          <ac:spMkLst>
            <pc:docMk/>
            <pc:sldMk cId="378146404" sldId="266"/>
            <ac:spMk id="7" creationId="{1E02E3ED-CFD4-42D1-A7EC-5187451B07A7}"/>
          </ac:spMkLst>
        </pc:spChg>
        <pc:spChg chg="add mod">
          <ac:chgData name="Rebecca Jones" userId="25c4139d-7abb-4691-83a4-37f78813b09e" providerId="ADAL" clId="{C2226E68-352F-4FC2-9C75-50FA164CD324}" dt="2024-11-07T22:14:44.881" v="926" actId="1076"/>
          <ac:spMkLst>
            <pc:docMk/>
            <pc:sldMk cId="378146404" sldId="266"/>
            <ac:spMk id="9" creationId="{12132E1A-1363-B863-40E1-0E119D8A6D49}"/>
          </ac:spMkLst>
        </pc:spChg>
        <pc:picChg chg="mod">
          <ac:chgData name="Rebecca Jones" userId="25c4139d-7abb-4691-83a4-37f78813b09e" providerId="ADAL" clId="{C2226E68-352F-4FC2-9C75-50FA164CD324}" dt="2024-11-07T22:11:35.792" v="889" actId="14100"/>
          <ac:picMkLst>
            <pc:docMk/>
            <pc:sldMk cId="378146404" sldId="266"/>
            <ac:picMk id="5" creationId="{7126BF20-59EF-4AC9-9812-C500C593EC40}"/>
          </ac:picMkLst>
        </pc:picChg>
        <pc:picChg chg="add mod">
          <ac:chgData name="Rebecca Jones" userId="25c4139d-7abb-4691-83a4-37f78813b09e" providerId="ADAL" clId="{C2226E68-352F-4FC2-9C75-50FA164CD324}" dt="2024-11-07T22:11:44.844" v="892" actId="1076"/>
          <ac:picMkLst>
            <pc:docMk/>
            <pc:sldMk cId="378146404" sldId="266"/>
            <ac:picMk id="10" creationId="{F0A73841-8EE6-6FA1-3D95-991295D54F04}"/>
          </ac:picMkLst>
        </pc:picChg>
      </pc:sldChg>
      <pc:sldChg chg="addSp modSp mod">
        <pc:chgData name="Rebecca Jones" userId="25c4139d-7abb-4691-83a4-37f78813b09e" providerId="ADAL" clId="{C2226E68-352F-4FC2-9C75-50FA164CD324}" dt="2024-11-07T22:34:23.811" v="1477" actId="33524"/>
        <pc:sldMkLst>
          <pc:docMk/>
          <pc:sldMk cId="3823230281" sldId="267"/>
        </pc:sldMkLst>
        <pc:spChg chg="mod">
          <ac:chgData name="Rebecca Jones" userId="25c4139d-7abb-4691-83a4-37f78813b09e" providerId="ADAL" clId="{C2226E68-352F-4FC2-9C75-50FA164CD324}" dt="2024-11-07T22:34:23.811" v="1477" actId="33524"/>
          <ac:spMkLst>
            <pc:docMk/>
            <pc:sldMk cId="3823230281" sldId="267"/>
            <ac:spMk id="3" creationId="{E26BA511-17BB-CB59-CA35-5C49855F069E}"/>
          </ac:spMkLst>
        </pc:spChg>
        <pc:spChg chg="add mod">
          <ac:chgData name="Rebecca Jones" userId="25c4139d-7abb-4691-83a4-37f78813b09e" providerId="ADAL" clId="{C2226E68-352F-4FC2-9C75-50FA164CD324}" dt="2024-11-07T22:33:49.120" v="1467" actId="1076"/>
          <ac:spMkLst>
            <pc:docMk/>
            <pc:sldMk cId="3823230281" sldId="267"/>
            <ac:spMk id="6" creationId="{2101B1BB-ABF7-F429-DD36-B10E93B27232}"/>
          </ac:spMkLst>
        </pc:spChg>
        <pc:picChg chg="mod">
          <ac:chgData name="Rebecca Jones" userId="25c4139d-7abb-4691-83a4-37f78813b09e" providerId="ADAL" clId="{C2226E68-352F-4FC2-9C75-50FA164CD324}" dt="2024-11-07T22:33:10.693" v="1453" actId="14100"/>
          <ac:picMkLst>
            <pc:docMk/>
            <pc:sldMk cId="3823230281" sldId="267"/>
            <ac:picMk id="2" creationId="{1A7AA2CF-C912-48D5-B229-E523FE33A7EC}"/>
          </ac:picMkLst>
        </pc:picChg>
        <pc:picChg chg="add mod">
          <ac:chgData name="Rebecca Jones" userId="25c4139d-7abb-4691-83a4-37f78813b09e" providerId="ADAL" clId="{C2226E68-352F-4FC2-9C75-50FA164CD324}" dt="2024-11-07T22:33:19.694" v="1455" actId="1076"/>
          <ac:picMkLst>
            <pc:docMk/>
            <pc:sldMk cId="3823230281" sldId="267"/>
            <ac:picMk id="4" creationId="{7B8AC880-50C2-0431-0B96-F7D7E026ED7B}"/>
          </ac:picMkLst>
        </pc:picChg>
      </pc:sldChg>
      <pc:sldChg chg="addSp modSp mod">
        <pc:chgData name="Rebecca Jones" userId="25c4139d-7abb-4691-83a4-37f78813b09e" providerId="ADAL" clId="{C2226E68-352F-4FC2-9C75-50FA164CD324}" dt="2024-11-08T08:27:46.011" v="1897" actId="20577"/>
        <pc:sldMkLst>
          <pc:docMk/>
          <pc:sldMk cId="3796784012" sldId="268"/>
        </pc:sldMkLst>
        <pc:spChg chg="mod">
          <ac:chgData name="Rebecca Jones" userId="25c4139d-7abb-4691-83a4-37f78813b09e" providerId="ADAL" clId="{C2226E68-352F-4FC2-9C75-50FA164CD324}" dt="2024-11-08T08:27:46.011" v="1897" actId="20577"/>
          <ac:spMkLst>
            <pc:docMk/>
            <pc:sldMk cId="3796784012" sldId="268"/>
            <ac:spMk id="4" creationId="{7C51A9D0-DB70-DEC9-BAA6-AB719CE12C99}"/>
          </ac:spMkLst>
        </pc:spChg>
        <pc:spChg chg="add mod">
          <ac:chgData name="Rebecca Jones" userId="25c4139d-7abb-4691-83a4-37f78813b09e" providerId="ADAL" clId="{C2226E68-352F-4FC2-9C75-50FA164CD324}" dt="2024-11-07T22:35:24.599" v="1493" actId="1076"/>
          <ac:spMkLst>
            <pc:docMk/>
            <pc:sldMk cId="3796784012" sldId="268"/>
            <ac:spMk id="6" creationId="{6A6909C1-AE45-A169-26E3-A15EEA5AF35C}"/>
          </ac:spMkLst>
        </pc:spChg>
        <pc:picChg chg="mod">
          <ac:chgData name="Rebecca Jones" userId="25c4139d-7abb-4691-83a4-37f78813b09e" providerId="ADAL" clId="{C2226E68-352F-4FC2-9C75-50FA164CD324}" dt="2024-11-07T22:34:48.905" v="1479" actId="14100"/>
          <ac:picMkLst>
            <pc:docMk/>
            <pc:sldMk cId="3796784012" sldId="268"/>
            <ac:picMk id="2" creationId="{8E0BC26A-E8E9-4095-AF52-94E7576CAEBF}"/>
          </ac:picMkLst>
        </pc:picChg>
        <pc:picChg chg="add mod">
          <ac:chgData name="Rebecca Jones" userId="25c4139d-7abb-4691-83a4-37f78813b09e" providerId="ADAL" clId="{C2226E68-352F-4FC2-9C75-50FA164CD324}" dt="2024-11-07T22:34:54.648" v="1481" actId="1076"/>
          <ac:picMkLst>
            <pc:docMk/>
            <pc:sldMk cId="3796784012" sldId="268"/>
            <ac:picMk id="3" creationId="{E652EE20-7694-BBD9-D900-19D8B3145AC3}"/>
          </ac:picMkLst>
        </pc:picChg>
      </pc:sldChg>
      <pc:sldChg chg="addSp delSp modSp mod">
        <pc:chgData name="Rebecca Jones" userId="25c4139d-7abb-4691-83a4-37f78813b09e" providerId="ADAL" clId="{C2226E68-352F-4FC2-9C75-50FA164CD324}" dt="2024-11-07T21:56:44.738" v="604" actId="20577"/>
        <pc:sldMkLst>
          <pc:docMk/>
          <pc:sldMk cId="350850882" sldId="270"/>
        </pc:sldMkLst>
        <pc:spChg chg="mod">
          <ac:chgData name="Rebecca Jones" userId="25c4139d-7abb-4691-83a4-37f78813b09e" providerId="ADAL" clId="{C2226E68-352F-4FC2-9C75-50FA164CD324}" dt="2024-11-07T21:56:44.738" v="604" actId="20577"/>
          <ac:spMkLst>
            <pc:docMk/>
            <pc:sldMk cId="350850882" sldId="270"/>
            <ac:spMk id="3" creationId="{E07F31CA-E261-5445-81C2-493813ABC643}"/>
          </ac:spMkLst>
        </pc:spChg>
        <pc:spChg chg="add mod">
          <ac:chgData name="Rebecca Jones" userId="25c4139d-7abb-4691-83a4-37f78813b09e" providerId="ADAL" clId="{C2226E68-352F-4FC2-9C75-50FA164CD324}" dt="2024-11-07T21:56:06.348" v="596" actId="1076"/>
          <ac:spMkLst>
            <pc:docMk/>
            <pc:sldMk cId="350850882" sldId="270"/>
            <ac:spMk id="5" creationId="{6EB419CE-4930-8D90-CEC9-F7D00794E412}"/>
          </ac:spMkLst>
        </pc:spChg>
        <pc:spChg chg="del">
          <ac:chgData name="Rebecca Jones" userId="25c4139d-7abb-4691-83a4-37f78813b09e" providerId="ADAL" clId="{C2226E68-352F-4FC2-9C75-50FA164CD324}" dt="2024-11-07T21:55:42.845" v="586" actId="478"/>
          <ac:spMkLst>
            <pc:docMk/>
            <pc:sldMk cId="350850882" sldId="270"/>
            <ac:spMk id="28" creationId="{98A54420-23D0-8380-76D7-ED66439E399E}"/>
          </ac:spMkLst>
        </pc:spChg>
        <pc:picChg chg="mod">
          <ac:chgData name="Rebecca Jones" userId="25c4139d-7abb-4691-83a4-37f78813b09e" providerId="ADAL" clId="{C2226E68-352F-4FC2-9C75-50FA164CD324}" dt="2024-11-07T21:56:17.058" v="600" actId="14100"/>
          <ac:picMkLst>
            <pc:docMk/>
            <pc:sldMk cId="350850882" sldId="270"/>
            <ac:picMk id="2" creationId="{A76179B1-0956-4015-932A-31C40247EF70}"/>
          </ac:picMkLst>
        </pc:picChg>
        <pc:picChg chg="add mod">
          <ac:chgData name="Rebecca Jones" userId="25c4139d-7abb-4691-83a4-37f78813b09e" providerId="ADAL" clId="{C2226E68-352F-4FC2-9C75-50FA164CD324}" dt="2024-11-07T21:56:24.889" v="602" actId="1076"/>
          <ac:picMkLst>
            <pc:docMk/>
            <pc:sldMk cId="350850882" sldId="270"/>
            <ac:picMk id="6" creationId="{C5D06282-F6E7-3A87-2AD8-568B69ABCB9E}"/>
          </ac:picMkLst>
        </pc:picChg>
      </pc:sldChg>
      <pc:sldChg chg="addSp modSp mod">
        <pc:chgData name="Rebecca Jones" userId="25c4139d-7abb-4691-83a4-37f78813b09e" providerId="ADAL" clId="{C2226E68-352F-4FC2-9C75-50FA164CD324}" dt="2024-11-07T22:18:14.165" v="1047" actId="20577"/>
        <pc:sldMkLst>
          <pc:docMk/>
          <pc:sldMk cId="829561314" sldId="271"/>
        </pc:sldMkLst>
        <pc:spChg chg="mod">
          <ac:chgData name="Rebecca Jones" userId="25c4139d-7abb-4691-83a4-37f78813b09e" providerId="ADAL" clId="{C2226E68-352F-4FC2-9C75-50FA164CD324}" dt="2024-11-07T22:18:14.165" v="1047" actId="20577"/>
          <ac:spMkLst>
            <pc:docMk/>
            <pc:sldMk cId="829561314" sldId="271"/>
            <ac:spMk id="3" creationId="{1DBA2BB9-A314-8710-7E73-234C564D2782}"/>
          </ac:spMkLst>
        </pc:spChg>
        <pc:spChg chg="add mod">
          <ac:chgData name="Rebecca Jones" userId="25c4139d-7abb-4691-83a4-37f78813b09e" providerId="ADAL" clId="{C2226E68-352F-4FC2-9C75-50FA164CD324}" dt="2024-11-07T22:17:24.664" v="1014" actId="14100"/>
          <ac:spMkLst>
            <pc:docMk/>
            <pc:sldMk cId="829561314" sldId="271"/>
            <ac:spMk id="6" creationId="{604F74EB-EFA2-B713-25F9-3A5F6609822D}"/>
          </ac:spMkLst>
        </pc:spChg>
        <pc:picChg chg="mod">
          <ac:chgData name="Rebecca Jones" userId="25c4139d-7abb-4691-83a4-37f78813b09e" providerId="ADAL" clId="{C2226E68-352F-4FC2-9C75-50FA164CD324}" dt="2024-11-07T22:16:52.857" v="998" actId="1076"/>
          <ac:picMkLst>
            <pc:docMk/>
            <pc:sldMk cId="829561314" sldId="271"/>
            <ac:picMk id="2" creationId="{71B9A8F4-F07A-444C-A5D5-A1C2DE5FF8EA}"/>
          </ac:picMkLst>
        </pc:picChg>
        <pc:picChg chg="add mod">
          <ac:chgData name="Rebecca Jones" userId="25c4139d-7abb-4691-83a4-37f78813b09e" providerId="ADAL" clId="{C2226E68-352F-4FC2-9C75-50FA164CD324}" dt="2024-11-07T22:16:57.978" v="1000" actId="1076"/>
          <ac:picMkLst>
            <pc:docMk/>
            <pc:sldMk cId="829561314" sldId="271"/>
            <ac:picMk id="4" creationId="{389EF983-C9B7-EFEF-F096-764520E070C1}"/>
          </ac:picMkLst>
        </pc:picChg>
      </pc:sldChg>
      <pc:sldChg chg="addSp modSp mod">
        <pc:chgData name="Rebecca Jones" userId="25c4139d-7abb-4691-83a4-37f78813b09e" providerId="ADAL" clId="{C2226E68-352F-4FC2-9C75-50FA164CD324}" dt="2024-11-07T22:21:29.194" v="1087" actId="1076"/>
        <pc:sldMkLst>
          <pc:docMk/>
          <pc:sldMk cId="3815240157" sldId="272"/>
        </pc:sldMkLst>
        <pc:spChg chg="mod">
          <ac:chgData name="Rebecca Jones" userId="25c4139d-7abb-4691-83a4-37f78813b09e" providerId="ADAL" clId="{C2226E68-352F-4FC2-9C75-50FA164CD324}" dt="2024-11-07T22:21:29.194" v="1087" actId="1076"/>
          <ac:spMkLst>
            <pc:docMk/>
            <pc:sldMk cId="3815240157" sldId="272"/>
            <ac:spMk id="4" creationId="{3288295C-2367-6B76-F053-AEE8A7FE5D28}"/>
          </ac:spMkLst>
        </pc:spChg>
        <pc:spChg chg="add mod">
          <ac:chgData name="Rebecca Jones" userId="25c4139d-7abb-4691-83a4-37f78813b09e" providerId="ADAL" clId="{C2226E68-352F-4FC2-9C75-50FA164CD324}" dt="2024-11-07T22:19:13.235" v="1066" actId="1076"/>
          <ac:spMkLst>
            <pc:docMk/>
            <pc:sldMk cId="3815240157" sldId="272"/>
            <ac:spMk id="6" creationId="{E2CE3A24-4EF1-1494-045E-BF871A86A9AE}"/>
          </ac:spMkLst>
        </pc:spChg>
        <pc:picChg chg="mod">
          <ac:chgData name="Rebecca Jones" userId="25c4139d-7abb-4691-83a4-37f78813b09e" providerId="ADAL" clId="{C2226E68-352F-4FC2-9C75-50FA164CD324}" dt="2024-11-07T22:18:36.900" v="1052" actId="14100"/>
          <ac:picMkLst>
            <pc:docMk/>
            <pc:sldMk cId="3815240157" sldId="272"/>
            <ac:picMk id="2" creationId="{337E846F-F8B5-4356-B96F-B2EECA08A774}"/>
          </ac:picMkLst>
        </pc:picChg>
        <pc:picChg chg="add mod">
          <ac:chgData name="Rebecca Jones" userId="25c4139d-7abb-4691-83a4-37f78813b09e" providerId="ADAL" clId="{C2226E68-352F-4FC2-9C75-50FA164CD324}" dt="2024-11-07T22:18:43.776" v="1054" actId="1076"/>
          <ac:picMkLst>
            <pc:docMk/>
            <pc:sldMk cId="3815240157" sldId="272"/>
            <ac:picMk id="3" creationId="{03C37925-5446-CDE4-0476-B178F0487301}"/>
          </ac:picMkLst>
        </pc:picChg>
      </pc:sldChg>
      <pc:sldChg chg="addSp modSp mod">
        <pc:chgData name="Rebecca Jones" userId="25c4139d-7abb-4691-83a4-37f78813b09e" providerId="ADAL" clId="{C2226E68-352F-4FC2-9C75-50FA164CD324}" dt="2024-11-07T22:30:35.431" v="1317" actId="1076"/>
        <pc:sldMkLst>
          <pc:docMk/>
          <pc:sldMk cId="2639098229" sldId="273"/>
        </pc:sldMkLst>
        <pc:spChg chg="mod">
          <ac:chgData name="Rebecca Jones" userId="25c4139d-7abb-4691-83a4-37f78813b09e" providerId="ADAL" clId="{C2226E68-352F-4FC2-9C75-50FA164CD324}" dt="2024-11-07T22:30:19.278" v="1312" actId="20577"/>
          <ac:spMkLst>
            <pc:docMk/>
            <pc:sldMk cId="2639098229" sldId="273"/>
            <ac:spMk id="3" creationId="{47C0366C-84F4-A91F-9C98-6082EE19CF39}"/>
          </ac:spMkLst>
        </pc:spChg>
        <pc:spChg chg="add mod">
          <ac:chgData name="Rebecca Jones" userId="25c4139d-7abb-4691-83a4-37f78813b09e" providerId="ADAL" clId="{C2226E68-352F-4FC2-9C75-50FA164CD324}" dt="2024-11-07T22:28:47.518" v="1287" actId="1076"/>
          <ac:spMkLst>
            <pc:docMk/>
            <pc:sldMk cId="2639098229" sldId="273"/>
            <ac:spMk id="5" creationId="{FA8D0C26-C168-2D8F-7AA9-C633D688DF66}"/>
          </ac:spMkLst>
        </pc:spChg>
        <pc:picChg chg="mod">
          <ac:chgData name="Rebecca Jones" userId="25c4139d-7abb-4691-83a4-37f78813b09e" providerId="ADAL" clId="{C2226E68-352F-4FC2-9C75-50FA164CD324}" dt="2024-11-07T22:28:28.862" v="1282" actId="14100"/>
          <ac:picMkLst>
            <pc:docMk/>
            <pc:sldMk cId="2639098229" sldId="273"/>
            <ac:picMk id="2" creationId="{65519962-CD56-413B-9AF0-2CFEF1279DDF}"/>
          </ac:picMkLst>
        </pc:picChg>
        <pc:picChg chg="add mod">
          <ac:chgData name="Rebecca Jones" userId="25c4139d-7abb-4691-83a4-37f78813b09e" providerId="ADAL" clId="{C2226E68-352F-4FC2-9C75-50FA164CD324}" dt="2024-11-07T22:28:35.772" v="1284" actId="1076"/>
          <ac:picMkLst>
            <pc:docMk/>
            <pc:sldMk cId="2639098229" sldId="273"/>
            <ac:picMk id="6" creationId="{7956AE02-C84E-5D9E-4DC3-B5CD05B164A0}"/>
          </ac:picMkLst>
        </pc:picChg>
        <pc:picChg chg="add mod">
          <ac:chgData name="Rebecca Jones" userId="25c4139d-7abb-4691-83a4-37f78813b09e" providerId="ADAL" clId="{C2226E68-352F-4FC2-9C75-50FA164CD324}" dt="2024-11-07T22:30:35.431" v="1317" actId="1076"/>
          <ac:picMkLst>
            <pc:docMk/>
            <pc:sldMk cId="2639098229" sldId="273"/>
            <ac:picMk id="2050" creationId="{B1519EC6-A751-D0F9-026A-379D35CA426A}"/>
          </ac:picMkLst>
        </pc:picChg>
      </pc:sldChg>
      <pc:sldChg chg="addSp modSp mod">
        <pc:chgData name="Rebecca Jones" userId="25c4139d-7abb-4691-83a4-37f78813b09e" providerId="ADAL" clId="{C2226E68-352F-4FC2-9C75-50FA164CD324}" dt="2024-11-07T22:33:00.469" v="1451" actId="1076"/>
        <pc:sldMkLst>
          <pc:docMk/>
          <pc:sldMk cId="3080903803" sldId="274"/>
        </pc:sldMkLst>
        <pc:spChg chg="mod">
          <ac:chgData name="Rebecca Jones" userId="25c4139d-7abb-4691-83a4-37f78813b09e" providerId="ADAL" clId="{C2226E68-352F-4FC2-9C75-50FA164CD324}" dt="2024-11-07T22:33:00.469" v="1451" actId="1076"/>
          <ac:spMkLst>
            <pc:docMk/>
            <pc:sldMk cId="3080903803" sldId="274"/>
            <ac:spMk id="3" creationId="{A55D745C-C614-7EF0-5C32-F9B725694F3E}"/>
          </ac:spMkLst>
        </pc:spChg>
        <pc:spChg chg="add mod">
          <ac:chgData name="Rebecca Jones" userId="25c4139d-7abb-4691-83a4-37f78813b09e" providerId="ADAL" clId="{C2226E68-352F-4FC2-9C75-50FA164CD324}" dt="2024-11-07T22:31:31.980" v="1335" actId="1076"/>
          <ac:spMkLst>
            <pc:docMk/>
            <pc:sldMk cId="3080903803" sldId="274"/>
            <ac:spMk id="6" creationId="{0D459426-C81D-A11B-2F9E-05B28BC47B34}"/>
          </ac:spMkLst>
        </pc:spChg>
        <pc:picChg chg="mod">
          <ac:chgData name="Rebecca Jones" userId="25c4139d-7abb-4691-83a4-37f78813b09e" providerId="ADAL" clId="{C2226E68-352F-4FC2-9C75-50FA164CD324}" dt="2024-11-07T22:30:56.660" v="1320" actId="14100"/>
          <ac:picMkLst>
            <pc:docMk/>
            <pc:sldMk cId="3080903803" sldId="274"/>
            <ac:picMk id="2" creationId="{B7E736D4-888F-4E5A-8754-029DF2DDC2A1}"/>
          </ac:picMkLst>
        </pc:picChg>
        <pc:picChg chg="add mod">
          <ac:chgData name="Rebecca Jones" userId="25c4139d-7abb-4691-83a4-37f78813b09e" providerId="ADAL" clId="{C2226E68-352F-4FC2-9C75-50FA164CD324}" dt="2024-11-07T22:31:01.480" v="1322" actId="1076"/>
          <ac:picMkLst>
            <pc:docMk/>
            <pc:sldMk cId="3080903803" sldId="274"/>
            <ac:picMk id="4" creationId="{3509CE6B-CDAA-20C2-89D1-B5E4CA496C82}"/>
          </ac:picMkLst>
        </pc:picChg>
      </pc:sldChg>
      <pc:sldChg chg="addSp delSp modSp mod">
        <pc:chgData name="Rebecca Jones" userId="25c4139d-7abb-4691-83a4-37f78813b09e" providerId="ADAL" clId="{C2226E68-352F-4FC2-9C75-50FA164CD324}" dt="2024-11-07T22:24:21.736" v="1130" actId="1076"/>
        <pc:sldMkLst>
          <pc:docMk/>
          <pc:sldMk cId="2898637586" sldId="275"/>
        </pc:sldMkLst>
        <pc:spChg chg="mod">
          <ac:chgData name="Rebecca Jones" userId="25c4139d-7abb-4691-83a4-37f78813b09e" providerId="ADAL" clId="{C2226E68-352F-4FC2-9C75-50FA164CD324}" dt="2024-11-07T22:24:10.134" v="1129" actId="123"/>
          <ac:spMkLst>
            <pc:docMk/>
            <pc:sldMk cId="2898637586" sldId="275"/>
            <ac:spMk id="3" creationId="{CB962A71-153C-91E0-BD78-74D53C295ED7}"/>
          </ac:spMkLst>
        </pc:spChg>
        <pc:spChg chg="add mod">
          <ac:chgData name="Rebecca Jones" userId="25c4139d-7abb-4691-83a4-37f78813b09e" providerId="ADAL" clId="{C2226E68-352F-4FC2-9C75-50FA164CD324}" dt="2024-11-07T22:24:21.736" v="1130" actId="1076"/>
          <ac:spMkLst>
            <pc:docMk/>
            <pc:sldMk cId="2898637586" sldId="275"/>
            <ac:spMk id="5" creationId="{25C5DCC2-202C-84D6-E206-6A1213341043}"/>
          </ac:spMkLst>
        </pc:spChg>
        <pc:spChg chg="del">
          <ac:chgData name="Rebecca Jones" userId="25c4139d-7abb-4691-83a4-37f78813b09e" providerId="ADAL" clId="{C2226E68-352F-4FC2-9C75-50FA164CD324}" dt="2024-11-07T22:21:47.220" v="1091" actId="478"/>
          <ac:spMkLst>
            <pc:docMk/>
            <pc:sldMk cId="2898637586" sldId="275"/>
            <ac:spMk id="27" creationId="{E7CBFE88-DE8A-0E35-5BA3-1A6FBA48349F}"/>
          </ac:spMkLst>
        </pc:spChg>
        <pc:picChg chg="mod">
          <ac:chgData name="Rebecca Jones" userId="25c4139d-7abb-4691-83a4-37f78813b09e" providerId="ADAL" clId="{C2226E68-352F-4FC2-9C75-50FA164CD324}" dt="2024-11-07T22:22:07.346" v="1097" actId="14100"/>
          <ac:picMkLst>
            <pc:docMk/>
            <pc:sldMk cId="2898637586" sldId="275"/>
            <ac:picMk id="2" creationId="{FD2D90D1-D405-43C0-A587-B250F19B8F13}"/>
          </ac:picMkLst>
        </pc:picChg>
        <pc:picChg chg="add mod">
          <ac:chgData name="Rebecca Jones" userId="25c4139d-7abb-4691-83a4-37f78813b09e" providerId="ADAL" clId="{C2226E68-352F-4FC2-9C75-50FA164CD324}" dt="2024-11-07T22:22:13.243" v="1099" actId="1076"/>
          <ac:picMkLst>
            <pc:docMk/>
            <pc:sldMk cId="2898637586" sldId="275"/>
            <ac:picMk id="6" creationId="{54C2C21F-115D-C88A-F350-795D719B30E3}"/>
          </ac:picMkLst>
        </pc:picChg>
      </pc:sldChg>
      <pc:sldChg chg="addSp modSp mod">
        <pc:chgData name="Rebecca Jones" userId="25c4139d-7abb-4691-83a4-37f78813b09e" providerId="ADAL" clId="{C2226E68-352F-4FC2-9C75-50FA164CD324}" dt="2024-11-07T22:09:52.615" v="870" actId="20577"/>
        <pc:sldMkLst>
          <pc:docMk/>
          <pc:sldMk cId="2858162783" sldId="277"/>
        </pc:sldMkLst>
        <pc:spChg chg="mod">
          <ac:chgData name="Rebecca Jones" userId="25c4139d-7abb-4691-83a4-37f78813b09e" providerId="ADAL" clId="{C2226E68-352F-4FC2-9C75-50FA164CD324}" dt="2024-11-07T22:09:52.615" v="870" actId="20577"/>
          <ac:spMkLst>
            <pc:docMk/>
            <pc:sldMk cId="2858162783" sldId="277"/>
            <ac:spMk id="3" creationId="{2DA57FA4-779D-EA77-64E2-9F0BE5DD7130}"/>
          </ac:spMkLst>
        </pc:spChg>
        <pc:spChg chg="add mod">
          <ac:chgData name="Rebecca Jones" userId="25c4139d-7abb-4691-83a4-37f78813b09e" providerId="ADAL" clId="{C2226E68-352F-4FC2-9C75-50FA164CD324}" dt="2024-11-07T22:09:50.376" v="869" actId="122"/>
          <ac:spMkLst>
            <pc:docMk/>
            <pc:sldMk cId="2858162783" sldId="277"/>
            <ac:spMk id="6" creationId="{71165BC5-2D69-46AC-89D2-00B0BAC06C1F}"/>
          </ac:spMkLst>
        </pc:spChg>
        <pc:picChg chg="mod">
          <ac:chgData name="Rebecca Jones" userId="25c4139d-7abb-4691-83a4-37f78813b09e" providerId="ADAL" clId="{C2226E68-352F-4FC2-9C75-50FA164CD324}" dt="2024-11-07T22:09:14.334" v="853" actId="14100"/>
          <ac:picMkLst>
            <pc:docMk/>
            <pc:sldMk cId="2858162783" sldId="277"/>
            <ac:picMk id="2" creationId="{0E03594A-4ACD-42C0-AA5C-428D97FB6B46}"/>
          </ac:picMkLst>
        </pc:picChg>
        <pc:picChg chg="add mod">
          <ac:chgData name="Rebecca Jones" userId="25c4139d-7abb-4691-83a4-37f78813b09e" providerId="ADAL" clId="{C2226E68-352F-4FC2-9C75-50FA164CD324}" dt="2024-11-07T22:09:21.348" v="855" actId="1076"/>
          <ac:picMkLst>
            <pc:docMk/>
            <pc:sldMk cId="2858162783" sldId="277"/>
            <ac:picMk id="4" creationId="{DED12B2F-961F-D28C-B624-E235442E8269}"/>
          </ac:picMkLst>
        </pc:picChg>
      </pc:sldChg>
      <pc:sldChg chg="addSp modSp mod">
        <pc:chgData name="Rebecca Jones" userId="25c4139d-7abb-4691-83a4-37f78813b09e" providerId="ADAL" clId="{C2226E68-352F-4FC2-9C75-50FA164CD324}" dt="2024-11-07T21:41:30.823" v="444" actId="14100"/>
        <pc:sldMkLst>
          <pc:docMk/>
          <pc:sldMk cId="2462025017" sldId="284"/>
        </pc:sldMkLst>
        <pc:spChg chg="mod">
          <ac:chgData name="Rebecca Jones" userId="25c4139d-7abb-4691-83a4-37f78813b09e" providerId="ADAL" clId="{C2226E68-352F-4FC2-9C75-50FA164CD324}" dt="2024-11-07T21:41:19.417" v="441" actId="1076"/>
          <ac:spMkLst>
            <pc:docMk/>
            <pc:sldMk cId="2462025017" sldId="284"/>
            <ac:spMk id="2" creationId="{535511F1-4D45-4825-BB5E-73D3036AE25F}"/>
          </ac:spMkLst>
        </pc:spChg>
        <pc:graphicFrameChg chg="mod modGraphic">
          <ac:chgData name="Rebecca Jones" userId="25c4139d-7abb-4691-83a4-37f78813b09e" providerId="ADAL" clId="{C2226E68-352F-4FC2-9C75-50FA164CD324}" dt="2024-11-07T21:41:30.823" v="444" actId="14100"/>
          <ac:graphicFrameMkLst>
            <pc:docMk/>
            <pc:sldMk cId="2462025017" sldId="284"/>
            <ac:graphicFrameMk id="3" creationId="{4E7D015E-0103-4EB6-9E2A-A6ABEB5E32C9}"/>
          </ac:graphicFrameMkLst>
        </pc:graphicFrameChg>
        <pc:picChg chg="mod">
          <ac:chgData name="Rebecca Jones" userId="25c4139d-7abb-4691-83a4-37f78813b09e" providerId="ADAL" clId="{C2226E68-352F-4FC2-9C75-50FA164CD324}" dt="2024-11-07T21:41:09.503" v="438" actId="14100"/>
          <ac:picMkLst>
            <pc:docMk/>
            <pc:sldMk cId="2462025017" sldId="284"/>
            <ac:picMk id="4" creationId="{774AD843-38CF-4D3F-A4F5-752C5BBDAABB}"/>
          </ac:picMkLst>
        </pc:picChg>
        <pc:picChg chg="add mod">
          <ac:chgData name="Rebecca Jones" userId="25c4139d-7abb-4691-83a4-37f78813b09e" providerId="ADAL" clId="{C2226E68-352F-4FC2-9C75-50FA164CD324}" dt="2024-11-07T21:41:13.555" v="440" actId="1076"/>
          <ac:picMkLst>
            <pc:docMk/>
            <pc:sldMk cId="2462025017" sldId="284"/>
            <ac:picMk id="5" creationId="{3F824B2E-731A-EE35-A3F3-FA691BC9076A}"/>
          </ac:picMkLst>
        </pc:picChg>
      </pc:sldChg>
      <pc:sldChg chg="addSp modSp mod">
        <pc:chgData name="Rebecca Jones" userId="25c4139d-7abb-4691-83a4-37f78813b09e" providerId="ADAL" clId="{C2226E68-352F-4FC2-9C75-50FA164CD324}" dt="2024-11-07T21:48:28.329" v="510" actId="20577"/>
        <pc:sldMkLst>
          <pc:docMk/>
          <pc:sldMk cId="3131402594" sldId="285"/>
        </pc:sldMkLst>
        <pc:spChg chg="mod">
          <ac:chgData name="Rebecca Jones" userId="25c4139d-7abb-4691-83a4-37f78813b09e" providerId="ADAL" clId="{C2226E68-352F-4FC2-9C75-50FA164CD324}" dt="2024-11-07T21:44:48.414" v="473" actId="1076"/>
          <ac:spMkLst>
            <pc:docMk/>
            <pc:sldMk cId="3131402594" sldId="285"/>
            <ac:spMk id="2" creationId="{8B079D77-D999-4D1A-9763-CA331011AF8D}"/>
          </ac:spMkLst>
        </pc:spChg>
        <pc:spChg chg="mod">
          <ac:chgData name="Rebecca Jones" userId="25c4139d-7abb-4691-83a4-37f78813b09e" providerId="ADAL" clId="{C2226E68-352F-4FC2-9C75-50FA164CD324}" dt="2024-11-07T21:46:50.023" v="501" actId="14100"/>
          <ac:spMkLst>
            <pc:docMk/>
            <pc:sldMk cId="3131402594" sldId="285"/>
            <ac:spMk id="4" creationId="{12EE04C9-09A1-4B8D-BB22-947913F4015C}"/>
          </ac:spMkLst>
        </pc:spChg>
        <pc:spChg chg="mod">
          <ac:chgData name="Rebecca Jones" userId="25c4139d-7abb-4691-83a4-37f78813b09e" providerId="ADAL" clId="{C2226E68-352F-4FC2-9C75-50FA164CD324}" dt="2024-11-07T21:46:46.967" v="500" actId="1076"/>
          <ac:spMkLst>
            <pc:docMk/>
            <pc:sldMk cId="3131402594" sldId="285"/>
            <ac:spMk id="5" creationId="{70C05553-FC8C-48A1-92AA-DC635FBD14F9}"/>
          </ac:spMkLst>
        </pc:spChg>
        <pc:spChg chg="mod">
          <ac:chgData name="Rebecca Jones" userId="25c4139d-7abb-4691-83a4-37f78813b09e" providerId="ADAL" clId="{C2226E68-352F-4FC2-9C75-50FA164CD324}" dt="2024-11-07T21:45:14.314" v="477" actId="1076"/>
          <ac:spMkLst>
            <pc:docMk/>
            <pc:sldMk cId="3131402594" sldId="285"/>
            <ac:spMk id="6" creationId="{0546ACC9-5201-4B69-82C8-60261583F8BD}"/>
          </ac:spMkLst>
        </pc:spChg>
        <pc:spChg chg="mod">
          <ac:chgData name="Rebecca Jones" userId="25c4139d-7abb-4691-83a4-37f78813b09e" providerId="ADAL" clId="{C2226E68-352F-4FC2-9C75-50FA164CD324}" dt="2024-11-07T21:46:41.582" v="499" actId="1076"/>
          <ac:spMkLst>
            <pc:docMk/>
            <pc:sldMk cId="3131402594" sldId="285"/>
            <ac:spMk id="7" creationId="{7F10F99F-91A5-4EDF-93FB-490E5213DB8D}"/>
          </ac:spMkLst>
        </pc:spChg>
        <pc:spChg chg="mod">
          <ac:chgData name="Rebecca Jones" userId="25c4139d-7abb-4691-83a4-37f78813b09e" providerId="ADAL" clId="{C2226E68-352F-4FC2-9C75-50FA164CD324}" dt="2024-11-07T21:48:28.329" v="510" actId="20577"/>
          <ac:spMkLst>
            <pc:docMk/>
            <pc:sldMk cId="3131402594" sldId="285"/>
            <ac:spMk id="8" creationId="{5520FBAC-60B6-4AC5-B44C-A968660E3E93}"/>
          </ac:spMkLst>
        </pc:spChg>
        <pc:spChg chg="mod">
          <ac:chgData name="Rebecca Jones" userId="25c4139d-7abb-4691-83a4-37f78813b09e" providerId="ADAL" clId="{C2226E68-352F-4FC2-9C75-50FA164CD324}" dt="2024-11-07T21:46:26.797" v="495" actId="1076"/>
          <ac:spMkLst>
            <pc:docMk/>
            <pc:sldMk cId="3131402594" sldId="285"/>
            <ac:spMk id="9" creationId="{DE9B8928-C648-4F8E-ADF2-4D6FE072F989}"/>
          </ac:spMkLst>
        </pc:spChg>
        <pc:picChg chg="mod">
          <ac:chgData name="Rebecca Jones" userId="25c4139d-7abb-4691-83a4-37f78813b09e" providerId="ADAL" clId="{C2226E68-352F-4FC2-9C75-50FA164CD324}" dt="2024-11-07T21:44:33.282" v="468" actId="14100"/>
          <ac:picMkLst>
            <pc:docMk/>
            <pc:sldMk cId="3131402594" sldId="285"/>
            <ac:picMk id="3" creationId="{4A1126C1-D6FD-447B-85FD-E61A8D910FD0}"/>
          </ac:picMkLst>
        </pc:picChg>
        <pc:picChg chg="add mod">
          <ac:chgData name="Rebecca Jones" userId="25c4139d-7abb-4691-83a4-37f78813b09e" providerId="ADAL" clId="{C2226E68-352F-4FC2-9C75-50FA164CD324}" dt="2024-11-07T21:44:37.528" v="470" actId="1076"/>
          <ac:picMkLst>
            <pc:docMk/>
            <pc:sldMk cId="3131402594" sldId="285"/>
            <ac:picMk id="10" creationId="{E6EB8748-9EEC-8521-76A8-CFD5803BC6BF}"/>
          </ac:picMkLst>
        </pc:picChg>
        <pc:cxnChg chg="mod">
          <ac:chgData name="Rebecca Jones" userId="25c4139d-7abb-4691-83a4-37f78813b09e" providerId="ADAL" clId="{C2226E68-352F-4FC2-9C75-50FA164CD324}" dt="2024-11-07T21:46:31.270" v="496" actId="14100"/>
          <ac:cxnSpMkLst>
            <pc:docMk/>
            <pc:sldMk cId="3131402594" sldId="285"/>
            <ac:cxnSpMk id="11" creationId="{108805F3-E469-46C5-BCF3-498B65CBE21B}"/>
          </ac:cxnSpMkLst>
        </pc:cxnChg>
        <pc:cxnChg chg="mod">
          <ac:chgData name="Rebecca Jones" userId="25c4139d-7abb-4691-83a4-37f78813b09e" providerId="ADAL" clId="{C2226E68-352F-4FC2-9C75-50FA164CD324}" dt="2024-11-07T21:46:58.032" v="502" actId="1076"/>
          <ac:cxnSpMkLst>
            <pc:docMk/>
            <pc:sldMk cId="3131402594" sldId="285"/>
            <ac:cxnSpMk id="13" creationId="{0F0E0D37-85DF-45D4-B21C-2E294C0EAE3B}"/>
          </ac:cxnSpMkLst>
        </pc:cxnChg>
        <pc:cxnChg chg="mod">
          <ac:chgData name="Rebecca Jones" userId="25c4139d-7abb-4691-83a4-37f78813b09e" providerId="ADAL" clId="{C2226E68-352F-4FC2-9C75-50FA164CD324}" dt="2024-11-07T21:47:17.299" v="507" actId="14100"/>
          <ac:cxnSpMkLst>
            <pc:docMk/>
            <pc:sldMk cId="3131402594" sldId="285"/>
            <ac:cxnSpMk id="15" creationId="{B47ECD8B-07FF-4715-BDCA-789EAB2B7632}"/>
          </ac:cxnSpMkLst>
        </pc:cxnChg>
        <pc:cxnChg chg="mod">
          <ac:chgData name="Rebecca Jones" userId="25c4139d-7abb-4691-83a4-37f78813b09e" providerId="ADAL" clId="{C2226E68-352F-4FC2-9C75-50FA164CD324}" dt="2024-11-07T21:47:12.026" v="505" actId="14100"/>
          <ac:cxnSpMkLst>
            <pc:docMk/>
            <pc:sldMk cId="3131402594" sldId="285"/>
            <ac:cxnSpMk id="17" creationId="{23878FE4-16B6-4CC9-A014-FCDC70E32A15}"/>
          </ac:cxnSpMkLst>
        </pc:cxnChg>
      </pc:sldChg>
      <pc:sldChg chg="addSp modSp mod">
        <pc:chgData name="Rebecca Jones" userId="25c4139d-7abb-4691-83a4-37f78813b09e" providerId="ADAL" clId="{C2226E68-352F-4FC2-9C75-50FA164CD324}" dt="2024-11-07T21:52:16.689" v="547" actId="120"/>
        <pc:sldMkLst>
          <pc:docMk/>
          <pc:sldMk cId="1502741973" sldId="286"/>
        </pc:sldMkLst>
        <pc:spChg chg="mod">
          <ac:chgData name="Rebecca Jones" userId="25c4139d-7abb-4691-83a4-37f78813b09e" providerId="ADAL" clId="{C2226E68-352F-4FC2-9C75-50FA164CD324}" dt="2024-11-07T21:52:16.689" v="547" actId="120"/>
          <ac:spMkLst>
            <pc:docMk/>
            <pc:sldMk cId="1502741973" sldId="286"/>
            <ac:spMk id="3" creationId="{582919E9-3D10-4A9F-8013-6C7F3394DED4}"/>
          </ac:spMkLst>
        </pc:spChg>
        <pc:picChg chg="mod">
          <ac:chgData name="Rebecca Jones" userId="25c4139d-7abb-4691-83a4-37f78813b09e" providerId="ADAL" clId="{C2226E68-352F-4FC2-9C75-50FA164CD324}" dt="2024-11-07T21:51:45.993" v="540" actId="14100"/>
          <ac:picMkLst>
            <pc:docMk/>
            <pc:sldMk cId="1502741973" sldId="286"/>
            <ac:picMk id="4" creationId="{90E3FD00-990F-4393-8601-F315194DF390}"/>
          </ac:picMkLst>
        </pc:picChg>
        <pc:picChg chg="add mod">
          <ac:chgData name="Rebecca Jones" userId="25c4139d-7abb-4691-83a4-37f78813b09e" providerId="ADAL" clId="{C2226E68-352F-4FC2-9C75-50FA164CD324}" dt="2024-11-07T21:51:53.278" v="542" actId="1076"/>
          <ac:picMkLst>
            <pc:docMk/>
            <pc:sldMk cId="1502741973" sldId="286"/>
            <ac:picMk id="5" creationId="{B9CDF9BF-EADA-7F62-54A3-B93A705DE773}"/>
          </ac:picMkLst>
        </pc:picChg>
      </pc:sldChg>
      <pc:sldChg chg="addSp delSp modSp mod">
        <pc:chgData name="Rebecca Jones" userId="25c4139d-7abb-4691-83a4-37f78813b09e" providerId="ADAL" clId="{C2226E68-352F-4FC2-9C75-50FA164CD324}" dt="2024-11-07T21:55:10.746" v="581" actId="122"/>
        <pc:sldMkLst>
          <pc:docMk/>
          <pc:sldMk cId="2174598368" sldId="287"/>
        </pc:sldMkLst>
        <pc:spChg chg="mod">
          <ac:chgData name="Rebecca Jones" userId="25c4139d-7abb-4691-83a4-37f78813b09e" providerId="ADAL" clId="{C2226E68-352F-4FC2-9C75-50FA164CD324}" dt="2024-11-07T21:53:09.716" v="555" actId="1076"/>
          <ac:spMkLst>
            <pc:docMk/>
            <pc:sldMk cId="2174598368" sldId="287"/>
            <ac:spMk id="2" creationId="{8B079D77-D999-4D1A-9763-CA331011AF8D}"/>
          </ac:spMkLst>
        </pc:spChg>
        <pc:spChg chg="mod">
          <ac:chgData name="Rebecca Jones" userId="25c4139d-7abb-4691-83a4-37f78813b09e" providerId="ADAL" clId="{C2226E68-352F-4FC2-9C75-50FA164CD324}" dt="2024-11-07T21:55:01.601" v="579" actId="1076"/>
          <ac:spMkLst>
            <pc:docMk/>
            <pc:sldMk cId="2174598368" sldId="287"/>
            <ac:spMk id="4" creationId="{12EE04C9-09A1-4B8D-BB22-947913F4015C}"/>
          </ac:spMkLst>
        </pc:spChg>
        <pc:spChg chg="mod">
          <ac:chgData name="Rebecca Jones" userId="25c4139d-7abb-4691-83a4-37f78813b09e" providerId="ADAL" clId="{C2226E68-352F-4FC2-9C75-50FA164CD324}" dt="2024-11-07T21:55:04.670" v="580" actId="1076"/>
          <ac:spMkLst>
            <pc:docMk/>
            <pc:sldMk cId="2174598368" sldId="287"/>
            <ac:spMk id="5" creationId="{70C05553-FC8C-48A1-92AA-DC635FBD14F9}"/>
          </ac:spMkLst>
        </pc:spChg>
        <pc:spChg chg="del mod">
          <ac:chgData name="Rebecca Jones" userId="25c4139d-7abb-4691-83a4-37f78813b09e" providerId="ADAL" clId="{C2226E68-352F-4FC2-9C75-50FA164CD324}" dt="2024-11-07T21:53:51.928" v="563" actId="478"/>
          <ac:spMkLst>
            <pc:docMk/>
            <pc:sldMk cId="2174598368" sldId="287"/>
            <ac:spMk id="6" creationId="{0546ACC9-5201-4B69-82C8-60261583F8BD}"/>
          </ac:spMkLst>
        </pc:spChg>
        <pc:spChg chg="mod">
          <ac:chgData name="Rebecca Jones" userId="25c4139d-7abb-4691-83a4-37f78813b09e" providerId="ADAL" clId="{C2226E68-352F-4FC2-9C75-50FA164CD324}" dt="2024-11-07T21:54:39.958" v="574" actId="1076"/>
          <ac:spMkLst>
            <pc:docMk/>
            <pc:sldMk cId="2174598368" sldId="287"/>
            <ac:spMk id="7" creationId="{7F10F99F-91A5-4EDF-93FB-490E5213DB8D}"/>
          </ac:spMkLst>
        </pc:spChg>
        <pc:spChg chg="add mod">
          <ac:chgData name="Rebecca Jones" userId="25c4139d-7abb-4691-83a4-37f78813b09e" providerId="ADAL" clId="{C2226E68-352F-4FC2-9C75-50FA164CD324}" dt="2024-11-07T21:54:45.647" v="576" actId="1076"/>
          <ac:spMkLst>
            <pc:docMk/>
            <pc:sldMk cId="2174598368" sldId="287"/>
            <ac:spMk id="11" creationId="{B0F0E2D1-D700-66B5-63E0-036FFFD09A0E}"/>
          </ac:spMkLst>
        </pc:spChg>
        <pc:spChg chg="mod">
          <ac:chgData name="Rebecca Jones" userId="25c4139d-7abb-4691-83a4-37f78813b09e" providerId="ADAL" clId="{C2226E68-352F-4FC2-9C75-50FA164CD324}" dt="2024-11-07T21:55:10.746" v="581" actId="122"/>
          <ac:spMkLst>
            <pc:docMk/>
            <pc:sldMk cId="2174598368" sldId="287"/>
            <ac:spMk id="12" creationId="{33C8CCCE-1C37-4509-A37D-664710B99B78}"/>
          </ac:spMkLst>
        </pc:spChg>
        <pc:spChg chg="mod">
          <ac:chgData name="Rebecca Jones" userId="25c4139d-7abb-4691-83a4-37f78813b09e" providerId="ADAL" clId="{C2226E68-352F-4FC2-9C75-50FA164CD324}" dt="2024-11-07T21:54:53.245" v="578" actId="1076"/>
          <ac:spMkLst>
            <pc:docMk/>
            <pc:sldMk cId="2174598368" sldId="287"/>
            <ac:spMk id="14" creationId="{2EFE92DD-BF66-4D51-8F29-8DB48310B23F}"/>
          </ac:spMkLst>
        </pc:spChg>
        <pc:picChg chg="add mod">
          <ac:chgData name="Rebecca Jones" userId="25c4139d-7abb-4691-83a4-37f78813b09e" providerId="ADAL" clId="{C2226E68-352F-4FC2-9C75-50FA164CD324}" dt="2024-11-07T21:52:58.372" v="552" actId="1076"/>
          <ac:picMkLst>
            <pc:docMk/>
            <pc:sldMk cId="2174598368" sldId="287"/>
            <ac:picMk id="8" creationId="{66404E95-800D-1BAB-1448-A92322A31B2C}"/>
          </ac:picMkLst>
        </pc:picChg>
        <pc:picChg chg="mod">
          <ac:chgData name="Rebecca Jones" userId="25c4139d-7abb-4691-83a4-37f78813b09e" providerId="ADAL" clId="{C2226E68-352F-4FC2-9C75-50FA164CD324}" dt="2024-11-07T21:52:54.450" v="550" actId="1076"/>
          <ac:picMkLst>
            <pc:docMk/>
            <pc:sldMk cId="2174598368" sldId="287"/>
            <ac:picMk id="10" creationId="{3DAA43A4-828F-4D6B-8E28-50F9AFB34F7A}"/>
          </ac:picMkLst>
        </pc:picChg>
      </pc:sldChg>
      <pc:sldChg chg="addSp modSp mod">
        <pc:chgData name="Rebecca Jones" userId="25c4139d-7abb-4691-83a4-37f78813b09e" providerId="ADAL" clId="{C2226E68-352F-4FC2-9C75-50FA164CD324}" dt="2024-11-07T22:02:43.921" v="683" actId="20577"/>
        <pc:sldMkLst>
          <pc:docMk/>
          <pc:sldMk cId="688273311" sldId="289"/>
        </pc:sldMkLst>
        <pc:spChg chg="mod">
          <ac:chgData name="Rebecca Jones" userId="25c4139d-7abb-4691-83a4-37f78813b09e" providerId="ADAL" clId="{C2226E68-352F-4FC2-9C75-50FA164CD324}" dt="2024-11-07T22:02:43.921" v="683" actId="20577"/>
          <ac:spMkLst>
            <pc:docMk/>
            <pc:sldMk cId="688273311" sldId="289"/>
            <ac:spMk id="2" creationId="{8B079D77-D999-4D1A-9763-CA331011AF8D}"/>
          </ac:spMkLst>
        </pc:spChg>
        <pc:spChg chg="mod">
          <ac:chgData name="Rebecca Jones" userId="25c4139d-7abb-4691-83a4-37f78813b09e" providerId="ADAL" clId="{C2226E68-352F-4FC2-9C75-50FA164CD324}" dt="2024-11-07T21:59:10.713" v="643" actId="14100"/>
          <ac:spMkLst>
            <pc:docMk/>
            <pc:sldMk cId="688273311" sldId="289"/>
            <ac:spMk id="4" creationId="{12EE04C9-09A1-4B8D-BB22-947913F4015C}"/>
          </ac:spMkLst>
        </pc:spChg>
        <pc:spChg chg="mod">
          <ac:chgData name="Rebecca Jones" userId="25c4139d-7abb-4691-83a4-37f78813b09e" providerId="ADAL" clId="{C2226E68-352F-4FC2-9C75-50FA164CD324}" dt="2024-11-07T22:01:03.845" v="660" actId="20577"/>
          <ac:spMkLst>
            <pc:docMk/>
            <pc:sldMk cId="688273311" sldId="289"/>
            <ac:spMk id="5" creationId="{70C05553-FC8C-48A1-92AA-DC635FBD14F9}"/>
          </ac:spMkLst>
        </pc:spChg>
        <pc:spChg chg="mod">
          <ac:chgData name="Rebecca Jones" userId="25c4139d-7abb-4691-83a4-37f78813b09e" providerId="ADAL" clId="{C2226E68-352F-4FC2-9C75-50FA164CD324}" dt="2024-11-07T22:00:18.627" v="651" actId="1076"/>
          <ac:spMkLst>
            <pc:docMk/>
            <pc:sldMk cId="688273311" sldId="289"/>
            <ac:spMk id="6" creationId="{0546ACC9-5201-4B69-82C8-60261583F8BD}"/>
          </ac:spMkLst>
        </pc:spChg>
        <pc:spChg chg="mod">
          <ac:chgData name="Rebecca Jones" userId="25c4139d-7abb-4691-83a4-37f78813b09e" providerId="ADAL" clId="{C2226E68-352F-4FC2-9C75-50FA164CD324}" dt="2024-11-07T22:01:39.728" v="672" actId="1076"/>
          <ac:spMkLst>
            <pc:docMk/>
            <pc:sldMk cId="688273311" sldId="289"/>
            <ac:spMk id="7" creationId="{7F10F99F-91A5-4EDF-93FB-490E5213DB8D}"/>
          </ac:spMkLst>
        </pc:spChg>
        <pc:spChg chg="mod">
          <ac:chgData name="Rebecca Jones" userId="25c4139d-7abb-4691-83a4-37f78813b09e" providerId="ADAL" clId="{C2226E68-352F-4FC2-9C75-50FA164CD324}" dt="2024-11-07T22:01:16.864" v="663" actId="1076"/>
          <ac:spMkLst>
            <pc:docMk/>
            <pc:sldMk cId="688273311" sldId="289"/>
            <ac:spMk id="8" creationId="{5520FBAC-60B6-4AC5-B44C-A968660E3E93}"/>
          </ac:spMkLst>
        </pc:spChg>
        <pc:spChg chg="mod">
          <ac:chgData name="Rebecca Jones" userId="25c4139d-7abb-4691-83a4-37f78813b09e" providerId="ADAL" clId="{C2226E68-352F-4FC2-9C75-50FA164CD324}" dt="2024-11-07T21:59:59.619" v="647" actId="1076"/>
          <ac:spMkLst>
            <pc:docMk/>
            <pc:sldMk cId="688273311" sldId="289"/>
            <ac:spMk id="9" creationId="{DE9B8928-C648-4F8E-ADF2-4D6FE072F989}"/>
          </ac:spMkLst>
        </pc:spChg>
        <pc:spChg chg="mod">
          <ac:chgData name="Rebecca Jones" userId="25c4139d-7abb-4691-83a4-37f78813b09e" providerId="ADAL" clId="{C2226E68-352F-4FC2-9C75-50FA164CD324}" dt="2024-11-07T21:58:42.739" v="635" actId="1076"/>
          <ac:spMkLst>
            <pc:docMk/>
            <pc:sldMk cId="688273311" sldId="289"/>
            <ac:spMk id="26" creationId="{33289B09-D230-4DF8-8F4D-56E42E73E91A}"/>
          </ac:spMkLst>
        </pc:spChg>
        <pc:spChg chg="mod">
          <ac:chgData name="Rebecca Jones" userId="25c4139d-7abb-4691-83a4-37f78813b09e" providerId="ADAL" clId="{C2226E68-352F-4FC2-9C75-50FA164CD324}" dt="2024-11-07T22:02:18.425" v="680" actId="14100"/>
          <ac:spMkLst>
            <pc:docMk/>
            <pc:sldMk cId="688273311" sldId="289"/>
            <ac:spMk id="29" creationId="{4E5E35E4-F6A0-4DF8-B987-62D22D3D03EB}"/>
          </ac:spMkLst>
        </pc:spChg>
        <pc:spChg chg="mod">
          <ac:chgData name="Rebecca Jones" userId="25c4139d-7abb-4691-83a4-37f78813b09e" providerId="ADAL" clId="{C2226E68-352F-4FC2-9C75-50FA164CD324}" dt="2024-11-07T22:02:11.582" v="679" actId="1076"/>
          <ac:spMkLst>
            <pc:docMk/>
            <pc:sldMk cId="688273311" sldId="289"/>
            <ac:spMk id="34" creationId="{C716D9CB-F433-49A4-8323-94C233F85762}"/>
          </ac:spMkLst>
        </pc:spChg>
        <pc:picChg chg="mod">
          <ac:chgData name="Rebecca Jones" userId="25c4139d-7abb-4691-83a4-37f78813b09e" providerId="ADAL" clId="{C2226E68-352F-4FC2-9C75-50FA164CD324}" dt="2024-11-07T21:57:01.653" v="607" actId="14100"/>
          <ac:picMkLst>
            <pc:docMk/>
            <pc:sldMk cId="688273311" sldId="289"/>
            <ac:picMk id="3" creationId="{C781BFFA-01C6-42D4-B2BB-1EDAC438AD4A}"/>
          </ac:picMkLst>
        </pc:picChg>
        <pc:picChg chg="add mod">
          <ac:chgData name="Rebecca Jones" userId="25c4139d-7abb-4691-83a4-37f78813b09e" providerId="ADAL" clId="{C2226E68-352F-4FC2-9C75-50FA164CD324}" dt="2024-11-07T21:57:05.623" v="609" actId="1076"/>
          <ac:picMkLst>
            <pc:docMk/>
            <pc:sldMk cId="688273311" sldId="289"/>
            <ac:picMk id="10" creationId="{3BAB8759-5194-EB86-0859-BA056DA4B8E6}"/>
          </ac:picMkLst>
        </pc:picChg>
        <pc:cxnChg chg="mod">
          <ac:chgData name="Rebecca Jones" userId="25c4139d-7abb-4691-83a4-37f78813b09e" providerId="ADAL" clId="{C2226E68-352F-4FC2-9C75-50FA164CD324}" dt="2024-11-07T22:00:14.541" v="650" actId="14100"/>
          <ac:cxnSpMkLst>
            <pc:docMk/>
            <pc:sldMk cId="688273311" sldId="289"/>
            <ac:cxnSpMk id="11" creationId="{108805F3-E469-46C5-BCF3-498B65CBE21B}"/>
          </ac:cxnSpMkLst>
        </pc:cxnChg>
        <pc:cxnChg chg="mod">
          <ac:chgData name="Rebecca Jones" userId="25c4139d-7abb-4691-83a4-37f78813b09e" providerId="ADAL" clId="{C2226E68-352F-4FC2-9C75-50FA164CD324}" dt="2024-11-07T22:00:23.232" v="652" actId="14100"/>
          <ac:cxnSpMkLst>
            <pc:docMk/>
            <pc:sldMk cId="688273311" sldId="289"/>
            <ac:cxnSpMk id="13" creationId="{0F0E0D37-85DF-45D4-B21C-2E294C0EAE3B}"/>
          </ac:cxnSpMkLst>
        </pc:cxnChg>
        <pc:cxnChg chg="mod">
          <ac:chgData name="Rebecca Jones" userId="25c4139d-7abb-4691-83a4-37f78813b09e" providerId="ADAL" clId="{C2226E68-352F-4FC2-9C75-50FA164CD324}" dt="2024-11-07T22:01:11.153" v="662" actId="14100"/>
          <ac:cxnSpMkLst>
            <pc:docMk/>
            <pc:sldMk cId="688273311" sldId="289"/>
            <ac:cxnSpMk id="15" creationId="{B47ECD8B-07FF-4715-BDCA-789EAB2B7632}"/>
          </ac:cxnSpMkLst>
        </pc:cxnChg>
        <pc:cxnChg chg="mod">
          <ac:chgData name="Rebecca Jones" userId="25c4139d-7abb-4691-83a4-37f78813b09e" providerId="ADAL" clId="{C2226E68-352F-4FC2-9C75-50FA164CD324}" dt="2024-11-07T22:01:21.612" v="665" actId="14100"/>
          <ac:cxnSpMkLst>
            <pc:docMk/>
            <pc:sldMk cId="688273311" sldId="289"/>
            <ac:cxnSpMk id="17" creationId="{23878FE4-16B6-4CC9-A014-FCDC70E32A15}"/>
          </ac:cxnSpMkLst>
        </pc:cxnChg>
        <pc:cxnChg chg="mod">
          <ac:chgData name="Rebecca Jones" userId="25c4139d-7abb-4691-83a4-37f78813b09e" providerId="ADAL" clId="{C2226E68-352F-4FC2-9C75-50FA164CD324}" dt="2024-11-07T22:01:29.163" v="668" actId="14100"/>
          <ac:cxnSpMkLst>
            <pc:docMk/>
            <pc:sldMk cId="688273311" sldId="289"/>
            <ac:cxnSpMk id="22" creationId="{74267555-1B92-4D37-B76B-9A14106FB808}"/>
          </ac:cxnSpMkLst>
        </pc:cxnChg>
        <pc:cxnChg chg="mod">
          <ac:chgData name="Rebecca Jones" userId="25c4139d-7abb-4691-83a4-37f78813b09e" providerId="ADAL" clId="{C2226E68-352F-4FC2-9C75-50FA164CD324}" dt="2024-11-07T22:00:07.958" v="648" actId="14100"/>
          <ac:cxnSpMkLst>
            <pc:docMk/>
            <pc:sldMk cId="688273311" sldId="289"/>
            <ac:cxnSpMk id="27" creationId="{C11F72A0-2B45-4933-BB3A-E28B1E733BBE}"/>
          </ac:cxnSpMkLst>
        </pc:cxnChg>
        <pc:cxnChg chg="mod">
          <ac:chgData name="Rebecca Jones" userId="25c4139d-7abb-4691-83a4-37f78813b09e" providerId="ADAL" clId="{C2226E68-352F-4FC2-9C75-50FA164CD324}" dt="2024-11-07T22:02:22.745" v="681" actId="14100"/>
          <ac:cxnSpMkLst>
            <pc:docMk/>
            <pc:sldMk cId="688273311" sldId="289"/>
            <ac:cxnSpMk id="30" creationId="{29055F1E-7C9C-4028-8A33-5B0D00F9C4B7}"/>
          </ac:cxnSpMkLst>
        </pc:cxnChg>
        <pc:cxnChg chg="mod">
          <ac:chgData name="Rebecca Jones" userId="25c4139d-7abb-4691-83a4-37f78813b09e" providerId="ADAL" clId="{C2226E68-352F-4FC2-9C75-50FA164CD324}" dt="2024-11-07T22:02:08.826" v="678" actId="14100"/>
          <ac:cxnSpMkLst>
            <pc:docMk/>
            <pc:sldMk cId="688273311" sldId="289"/>
            <ac:cxnSpMk id="35" creationId="{3FF66585-007A-4418-9D9D-3F089E10D975}"/>
          </ac:cxnSpMkLst>
        </pc:cxnChg>
      </pc:sldChg>
      <pc:sldChg chg="addSp modSp mod">
        <pc:chgData name="Rebecca Jones" userId="25c4139d-7abb-4691-83a4-37f78813b09e" providerId="ADAL" clId="{C2226E68-352F-4FC2-9C75-50FA164CD324}" dt="2024-11-07T22:07:02.475" v="814" actId="403"/>
        <pc:sldMkLst>
          <pc:docMk/>
          <pc:sldMk cId="2665445607" sldId="290"/>
        </pc:sldMkLst>
        <pc:spChg chg="mod">
          <ac:chgData name="Rebecca Jones" userId="25c4139d-7abb-4691-83a4-37f78813b09e" providerId="ADAL" clId="{C2226E68-352F-4FC2-9C75-50FA164CD324}" dt="2024-11-07T22:03:27.542" v="692" actId="1076"/>
          <ac:spMkLst>
            <pc:docMk/>
            <pc:sldMk cId="2665445607" sldId="290"/>
            <ac:spMk id="2" creationId="{8B079D77-D999-4D1A-9763-CA331011AF8D}"/>
          </ac:spMkLst>
        </pc:spChg>
        <pc:spChg chg="mod">
          <ac:chgData name="Rebecca Jones" userId="25c4139d-7abb-4691-83a4-37f78813b09e" providerId="ADAL" clId="{C2226E68-352F-4FC2-9C75-50FA164CD324}" dt="2024-11-07T22:07:02.475" v="814" actId="403"/>
          <ac:spMkLst>
            <pc:docMk/>
            <pc:sldMk cId="2665445607" sldId="290"/>
            <ac:spMk id="3" creationId="{582919E9-3D10-4A9F-8013-6C7F3394DED4}"/>
          </ac:spMkLst>
        </pc:spChg>
        <pc:picChg chg="mod">
          <ac:chgData name="Rebecca Jones" userId="25c4139d-7abb-4691-83a4-37f78813b09e" providerId="ADAL" clId="{C2226E68-352F-4FC2-9C75-50FA164CD324}" dt="2024-11-07T22:03:13.926" v="688" actId="14100"/>
          <ac:picMkLst>
            <pc:docMk/>
            <pc:sldMk cId="2665445607" sldId="290"/>
            <ac:picMk id="4" creationId="{35B45CA8-581E-4E3D-B0A6-D1EEC12AF477}"/>
          </ac:picMkLst>
        </pc:picChg>
        <pc:picChg chg="add mod">
          <ac:chgData name="Rebecca Jones" userId="25c4139d-7abb-4691-83a4-37f78813b09e" providerId="ADAL" clId="{C2226E68-352F-4FC2-9C75-50FA164CD324}" dt="2024-11-07T22:03:18.095" v="690" actId="1076"/>
          <ac:picMkLst>
            <pc:docMk/>
            <pc:sldMk cId="2665445607" sldId="290"/>
            <ac:picMk id="5" creationId="{072EFE9F-5526-35BC-D617-ADDA38B5A2B6}"/>
          </ac:picMkLst>
        </pc:picChg>
      </pc:sldChg>
      <pc:sldChg chg="addSp modSp mod">
        <pc:chgData name="Rebecca Jones" userId="25c4139d-7abb-4691-83a4-37f78813b09e" providerId="ADAL" clId="{C2226E68-352F-4FC2-9C75-50FA164CD324}" dt="2024-11-07T22:38:26.627" v="1559" actId="20577"/>
        <pc:sldMkLst>
          <pc:docMk/>
          <pc:sldMk cId="3283874273" sldId="291"/>
        </pc:sldMkLst>
        <pc:spChg chg="mod">
          <ac:chgData name="Rebecca Jones" userId="25c4139d-7abb-4691-83a4-37f78813b09e" providerId="ADAL" clId="{C2226E68-352F-4FC2-9C75-50FA164CD324}" dt="2024-11-07T22:37:18.736" v="1512" actId="1076"/>
          <ac:spMkLst>
            <pc:docMk/>
            <pc:sldMk cId="3283874273" sldId="291"/>
            <ac:spMk id="2" creationId="{8B079D77-D999-4D1A-9763-CA331011AF8D}"/>
          </ac:spMkLst>
        </pc:spChg>
        <pc:spChg chg="mod">
          <ac:chgData name="Rebecca Jones" userId="25c4139d-7abb-4691-83a4-37f78813b09e" providerId="ADAL" clId="{C2226E68-352F-4FC2-9C75-50FA164CD324}" dt="2024-11-07T22:38:26.627" v="1559" actId="20577"/>
          <ac:spMkLst>
            <pc:docMk/>
            <pc:sldMk cId="3283874273" sldId="291"/>
            <ac:spMk id="3" creationId="{582919E9-3D10-4A9F-8013-6C7F3394DED4}"/>
          </ac:spMkLst>
        </pc:spChg>
        <pc:picChg chg="mod">
          <ac:chgData name="Rebecca Jones" userId="25c4139d-7abb-4691-83a4-37f78813b09e" providerId="ADAL" clId="{C2226E68-352F-4FC2-9C75-50FA164CD324}" dt="2024-11-07T22:36:36.994" v="1509" actId="14100"/>
          <ac:picMkLst>
            <pc:docMk/>
            <pc:sldMk cId="3283874273" sldId="291"/>
            <ac:picMk id="4" creationId="{9F8C9B46-297A-42AF-8270-6DB64596CFE7}"/>
          </ac:picMkLst>
        </pc:picChg>
        <pc:picChg chg="add mod">
          <ac:chgData name="Rebecca Jones" userId="25c4139d-7abb-4691-83a4-37f78813b09e" providerId="ADAL" clId="{C2226E68-352F-4FC2-9C75-50FA164CD324}" dt="2024-11-07T22:36:46.334" v="1511" actId="1076"/>
          <ac:picMkLst>
            <pc:docMk/>
            <pc:sldMk cId="3283874273" sldId="291"/>
            <ac:picMk id="5" creationId="{B5E5DDE8-DBCC-A112-1DAF-1DD92A1D2B89}"/>
          </ac:picMkLst>
        </pc:picChg>
      </pc:sldChg>
      <pc:sldChg chg="addSp modSp mod">
        <pc:chgData name="Rebecca Jones" userId="25c4139d-7abb-4691-83a4-37f78813b09e" providerId="ADAL" clId="{C2226E68-352F-4FC2-9C75-50FA164CD324}" dt="2024-11-08T09:03:30.268" v="2308" actId="20577"/>
        <pc:sldMkLst>
          <pc:docMk/>
          <pc:sldMk cId="3304714125" sldId="292"/>
        </pc:sldMkLst>
        <pc:spChg chg="mod">
          <ac:chgData name="Rebecca Jones" userId="25c4139d-7abb-4691-83a4-37f78813b09e" providerId="ADAL" clId="{C2226E68-352F-4FC2-9C75-50FA164CD324}" dt="2024-11-07T22:48:41.069" v="1650" actId="1076"/>
          <ac:spMkLst>
            <pc:docMk/>
            <pc:sldMk cId="3304714125" sldId="292"/>
            <ac:spMk id="2" creationId="{8B079D77-D999-4D1A-9763-CA331011AF8D}"/>
          </ac:spMkLst>
        </pc:spChg>
        <pc:spChg chg="mod">
          <ac:chgData name="Rebecca Jones" userId="25c4139d-7abb-4691-83a4-37f78813b09e" providerId="ADAL" clId="{C2226E68-352F-4FC2-9C75-50FA164CD324}" dt="2024-11-07T22:49:14" v="1653" actId="20577"/>
          <ac:spMkLst>
            <pc:docMk/>
            <pc:sldMk cId="3304714125" sldId="292"/>
            <ac:spMk id="5" creationId="{74D74E40-4B82-484B-8E19-8D9827516D39}"/>
          </ac:spMkLst>
        </pc:spChg>
        <pc:graphicFrameChg chg="mod modGraphic">
          <ac:chgData name="Rebecca Jones" userId="25c4139d-7abb-4691-83a4-37f78813b09e" providerId="ADAL" clId="{C2226E68-352F-4FC2-9C75-50FA164CD324}" dt="2024-11-08T09:03:30.268" v="2308" actId="20577"/>
          <ac:graphicFrameMkLst>
            <pc:docMk/>
            <pc:sldMk cId="3304714125" sldId="292"/>
            <ac:graphicFrameMk id="4" creationId="{99C6B5CF-B1B2-4D74-A9BB-A0C19FA1A7D3}"/>
          </ac:graphicFrameMkLst>
        </pc:graphicFrameChg>
        <pc:picChg chg="add mod">
          <ac:chgData name="Rebecca Jones" userId="25c4139d-7abb-4691-83a4-37f78813b09e" providerId="ADAL" clId="{C2226E68-352F-4FC2-9C75-50FA164CD324}" dt="2024-11-07T22:48:22.851" v="1645" actId="1076"/>
          <ac:picMkLst>
            <pc:docMk/>
            <pc:sldMk cId="3304714125" sldId="292"/>
            <ac:picMk id="3" creationId="{C9951A3B-BD1B-36F0-6C26-C76A556DB8A0}"/>
          </ac:picMkLst>
        </pc:picChg>
        <pc:picChg chg="mod">
          <ac:chgData name="Rebecca Jones" userId="25c4139d-7abb-4691-83a4-37f78813b09e" providerId="ADAL" clId="{C2226E68-352F-4FC2-9C75-50FA164CD324}" dt="2024-11-07T22:48:07.203" v="1643" actId="14100"/>
          <ac:picMkLst>
            <pc:docMk/>
            <pc:sldMk cId="3304714125" sldId="292"/>
            <ac:picMk id="6" creationId="{9531DE08-3528-4BA8-9003-5854091353AA}"/>
          </ac:picMkLst>
        </pc:picChg>
      </pc:sldChg>
      <pc:sldChg chg="addSp modSp mod">
        <pc:chgData name="Rebecca Jones" userId="25c4139d-7abb-4691-83a4-37f78813b09e" providerId="ADAL" clId="{C2226E68-352F-4FC2-9C75-50FA164CD324}" dt="2024-11-07T22:51:12.098" v="1754" actId="6549"/>
        <pc:sldMkLst>
          <pc:docMk/>
          <pc:sldMk cId="1817012493" sldId="293"/>
        </pc:sldMkLst>
        <pc:spChg chg="mod">
          <ac:chgData name="Rebecca Jones" userId="25c4139d-7abb-4691-83a4-37f78813b09e" providerId="ADAL" clId="{C2226E68-352F-4FC2-9C75-50FA164CD324}" dt="2024-11-07T22:50:26.244" v="1708" actId="1076"/>
          <ac:spMkLst>
            <pc:docMk/>
            <pc:sldMk cId="1817012493" sldId="293"/>
            <ac:spMk id="2" creationId="{8B079D77-D999-4D1A-9763-CA331011AF8D}"/>
          </ac:spMkLst>
        </pc:spChg>
        <pc:spChg chg="mod">
          <ac:chgData name="Rebecca Jones" userId="25c4139d-7abb-4691-83a4-37f78813b09e" providerId="ADAL" clId="{C2226E68-352F-4FC2-9C75-50FA164CD324}" dt="2024-11-07T22:51:12.098" v="1754" actId="6549"/>
          <ac:spMkLst>
            <pc:docMk/>
            <pc:sldMk cId="1817012493" sldId="293"/>
            <ac:spMk id="3" creationId="{582919E9-3D10-4A9F-8013-6C7F3394DED4}"/>
          </ac:spMkLst>
        </pc:spChg>
        <pc:picChg chg="mod">
          <ac:chgData name="Rebecca Jones" userId="25c4139d-7abb-4691-83a4-37f78813b09e" providerId="ADAL" clId="{C2226E68-352F-4FC2-9C75-50FA164CD324}" dt="2024-11-07T22:50:10.384" v="1704" actId="14100"/>
          <ac:picMkLst>
            <pc:docMk/>
            <pc:sldMk cId="1817012493" sldId="293"/>
            <ac:picMk id="4" creationId="{11EEEC76-9973-4C5C-BF97-B45BC6B8C351}"/>
          </ac:picMkLst>
        </pc:picChg>
        <pc:picChg chg="add mod">
          <ac:chgData name="Rebecca Jones" userId="25c4139d-7abb-4691-83a4-37f78813b09e" providerId="ADAL" clId="{C2226E68-352F-4FC2-9C75-50FA164CD324}" dt="2024-11-07T22:50:18.123" v="1706" actId="1076"/>
          <ac:picMkLst>
            <pc:docMk/>
            <pc:sldMk cId="1817012493" sldId="293"/>
            <ac:picMk id="5" creationId="{A12854CB-DD75-2BFA-9CE2-6DF3AFBE69ED}"/>
          </ac:picMkLst>
        </pc:picChg>
      </pc:sldChg>
      <pc:sldChg chg="addSp delSp modSp mod setBg">
        <pc:chgData name="Rebecca Jones" userId="25c4139d-7abb-4691-83a4-37f78813b09e" providerId="ADAL" clId="{C2226E68-352F-4FC2-9C75-50FA164CD324}" dt="2024-11-07T22:43:34.741" v="1641" actId="123"/>
        <pc:sldMkLst>
          <pc:docMk/>
          <pc:sldMk cId="3476769233" sldId="294"/>
        </pc:sldMkLst>
        <pc:spChg chg="mod">
          <ac:chgData name="Rebecca Jones" userId="25c4139d-7abb-4691-83a4-37f78813b09e" providerId="ADAL" clId="{C2226E68-352F-4FC2-9C75-50FA164CD324}" dt="2024-11-07T22:39:38.919" v="1585" actId="1076"/>
          <ac:spMkLst>
            <pc:docMk/>
            <pc:sldMk cId="3476769233" sldId="294"/>
            <ac:spMk id="2" creationId="{8B079D77-D999-4D1A-9763-CA331011AF8D}"/>
          </ac:spMkLst>
        </pc:spChg>
        <pc:spChg chg="mod">
          <ac:chgData name="Rebecca Jones" userId="25c4139d-7abb-4691-83a4-37f78813b09e" providerId="ADAL" clId="{C2226E68-352F-4FC2-9C75-50FA164CD324}" dt="2024-11-07T22:40:57.113" v="1618" actId="20577"/>
          <ac:spMkLst>
            <pc:docMk/>
            <pc:sldMk cId="3476769233" sldId="294"/>
            <ac:spMk id="3" creationId="{582919E9-3D10-4A9F-8013-6C7F3394DED4}"/>
          </ac:spMkLst>
        </pc:spChg>
        <pc:spChg chg="add mod">
          <ac:chgData name="Rebecca Jones" userId="25c4139d-7abb-4691-83a4-37f78813b09e" providerId="ADAL" clId="{C2226E68-352F-4FC2-9C75-50FA164CD324}" dt="2024-11-07T22:43:34.741" v="1641" actId="123"/>
          <ac:spMkLst>
            <pc:docMk/>
            <pc:sldMk cId="3476769233" sldId="294"/>
            <ac:spMk id="7" creationId="{7D5519F2-DD1B-35F9-7B6A-E2ADA492304D}"/>
          </ac:spMkLst>
        </pc:spChg>
        <pc:spChg chg="add del">
          <ac:chgData name="Rebecca Jones" userId="25c4139d-7abb-4691-83a4-37f78813b09e" providerId="ADAL" clId="{C2226E68-352F-4FC2-9C75-50FA164CD324}" dt="2024-11-07T22:38:55.727" v="1564" actId="26606"/>
          <ac:spMkLst>
            <pc:docMk/>
            <pc:sldMk cId="3476769233" sldId="294"/>
            <ac:spMk id="10" creationId="{201CC55D-ED54-4C5C-95E6-10947BD1103B}"/>
          </ac:spMkLst>
        </pc:spChg>
        <pc:spChg chg="add del">
          <ac:chgData name="Rebecca Jones" userId="25c4139d-7abb-4691-83a4-37f78813b09e" providerId="ADAL" clId="{C2226E68-352F-4FC2-9C75-50FA164CD324}" dt="2024-11-07T22:38:55.727" v="1564" actId="26606"/>
          <ac:spMkLst>
            <pc:docMk/>
            <pc:sldMk cId="3476769233" sldId="294"/>
            <ac:spMk id="16" creationId="{3873B707-463F-40B0-8227-E8CC6C67EB25}"/>
          </ac:spMkLst>
        </pc:spChg>
        <pc:spChg chg="add del">
          <ac:chgData name="Rebecca Jones" userId="25c4139d-7abb-4691-83a4-37f78813b09e" providerId="ADAL" clId="{C2226E68-352F-4FC2-9C75-50FA164CD324}" dt="2024-11-07T22:38:55.727" v="1564" actId="26606"/>
          <ac:spMkLst>
            <pc:docMk/>
            <pc:sldMk cId="3476769233" sldId="294"/>
            <ac:spMk id="18" creationId="{C13237C8-E62C-4F0D-A318-BD6FB6C2D138}"/>
          </ac:spMkLst>
        </pc:spChg>
        <pc:spChg chg="add del">
          <ac:chgData name="Rebecca Jones" userId="25c4139d-7abb-4691-83a4-37f78813b09e" providerId="ADAL" clId="{C2226E68-352F-4FC2-9C75-50FA164CD324}" dt="2024-11-07T22:38:55.727" v="1564" actId="26606"/>
          <ac:spMkLst>
            <pc:docMk/>
            <pc:sldMk cId="3476769233" sldId="294"/>
            <ac:spMk id="20" creationId="{19C9EAEA-39D0-4B0E-A0EB-51E7B26740B1}"/>
          </ac:spMkLst>
        </pc:spChg>
        <pc:grpChg chg="add del">
          <ac:chgData name="Rebecca Jones" userId="25c4139d-7abb-4691-83a4-37f78813b09e" providerId="ADAL" clId="{C2226E68-352F-4FC2-9C75-50FA164CD324}" dt="2024-11-07T22:38:55.727" v="1564" actId="26606"/>
          <ac:grpSpMkLst>
            <pc:docMk/>
            <pc:sldMk cId="3476769233" sldId="294"/>
            <ac:grpSpMk id="12" creationId="{1DE889C7-FAD6-4397-98E2-05D503484459}"/>
          </ac:grpSpMkLst>
        </pc:grpChg>
        <pc:picChg chg="mod ord">
          <ac:chgData name="Rebecca Jones" userId="25c4139d-7abb-4691-83a4-37f78813b09e" providerId="ADAL" clId="{C2226E68-352F-4FC2-9C75-50FA164CD324}" dt="2024-11-07T22:38:55.727" v="1564" actId="26606"/>
          <ac:picMkLst>
            <pc:docMk/>
            <pc:sldMk cId="3476769233" sldId="294"/>
            <ac:picMk id="4" creationId="{16D30A35-E45D-404E-9332-191BDE029310}"/>
          </ac:picMkLst>
        </pc:picChg>
        <pc:picChg chg="add mod">
          <ac:chgData name="Rebecca Jones" userId="25c4139d-7abb-4691-83a4-37f78813b09e" providerId="ADAL" clId="{C2226E68-352F-4FC2-9C75-50FA164CD324}" dt="2024-11-07T22:39:00.778" v="1565" actId="1076"/>
          <ac:picMkLst>
            <pc:docMk/>
            <pc:sldMk cId="3476769233" sldId="294"/>
            <ac:picMk id="5" creationId="{2F1B6689-FFDE-DA67-E25C-6CA647F7B056}"/>
          </ac:picMkLst>
        </pc:picChg>
      </pc:sldChg>
      <pc:sldChg chg="addSp delSp modSp mod">
        <pc:chgData name="Rebecca Jones" userId="25c4139d-7abb-4691-83a4-37f78813b09e" providerId="ADAL" clId="{C2226E68-352F-4FC2-9C75-50FA164CD324}" dt="2024-11-07T22:57:35.381" v="1767" actId="20577"/>
        <pc:sldMkLst>
          <pc:docMk/>
          <pc:sldMk cId="3655045433" sldId="295"/>
        </pc:sldMkLst>
        <pc:spChg chg="mod">
          <ac:chgData name="Rebecca Jones" userId="25c4139d-7abb-4691-83a4-37f78813b09e" providerId="ADAL" clId="{C2226E68-352F-4FC2-9C75-50FA164CD324}" dt="2024-11-07T22:57:35.381" v="1767" actId="20577"/>
          <ac:spMkLst>
            <pc:docMk/>
            <pc:sldMk cId="3655045433" sldId="295"/>
            <ac:spMk id="6" creationId="{02872883-4D2D-4904-B550-EB58B87179AF}"/>
          </ac:spMkLst>
        </pc:spChg>
        <pc:picChg chg="add mod">
          <ac:chgData name="Rebecca Jones" userId="25c4139d-7abb-4691-83a4-37f78813b09e" providerId="ADAL" clId="{C2226E68-352F-4FC2-9C75-50FA164CD324}" dt="2024-11-07T22:54:07.196" v="1758" actId="1076"/>
          <ac:picMkLst>
            <pc:docMk/>
            <pc:sldMk cId="3655045433" sldId="295"/>
            <ac:picMk id="2" creationId="{DD6B2D42-5617-AE09-6913-2FCDA9AF717F}"/>
          </ac:picMkLst>
        </pc:picChg>
        <pc:picChg chg="mod">
          <ac:chgData name="Rebecca Jones" userId="25c4139d-7abb-4691-83a4-37f78813b09e" providerId="ADAL" clId="{C2226E68-352F-4FC2-9C75-50FA164CD324}" dt="2024-11-07T22:54:01.850" v="1756" actId="1076"/>
          <ac:picMkLst>
            <pc:docMk/>
            <pc:sldMk cId="3655045433" sldId="295"/>
            <ac:picMk id="4" creationId="{E001B7B5-F5D3-4429-BBD5-DD17F4AA6C19}"/>
          </ac:picMkLst>
        </pc:picChg>
        <pc:picChg chg="add mod">
          <ac:chgData name="Rebecca Jones" userId="25c4139d-7abb-4691-83a4-37f78813b09e" providerId="ADAL" clId="{C2226E68-352F-4FC2-9C75-50FA164CD324}" dt="2024-11-07T22:57:27.167" v="1766" actId="14100"/>
          <ac:picMkLst>
            <pc:docMk/>
            <pc:sldMk cId="3655045433" sldId="295"/>
            <ac:picMk id="5" creationId="{78E37777-CD0C-F13A-F012-C92C15886B79}"/>
          </ac:picMkLst>
        </pc:picChg>
        <pc:picChg chg="del">
          <ac:chgData name="Rebecca Jones" userId="25c4139d-7abb-4691-83a4-37f78813b09e" providerId="ADAL" clId="{C2226E68-352F-4FC2-9C75-50FA164CD324}" dt="2024-11-07T22:54:20.183" v="1761" actId="478"/>
          <ac:picMkLst>
            <pc:docMk/>
            <pc:sldMk cId="3655045433" sldId="295"/>
            <ac:picMk id="7" creationId="{6A7E0769-4A7C-4279-BA47-2235BEF2C50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6D086-05E5-901F-746C-31FBBFA628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989025-FBC9-9D40-6ACC-0EBD1AC505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60C86D-C131-ACF5-F54B-6156D84E244C}"/>
              </a:ext>
            </a:extLst>
          </p:cNvPr>
          <p:cNvSpPr>
            <a:spLocks noGrp="1"/>
          </p:cNvSpPr>
          <p:nvPr>
            <p:ph type="dt" sz="half" idx="10"/>
          </p:nvPr>
        </p:nvSpPr>
        <p:spPr/>
        <p:txBody>
          <a:bodyPr/>
          <a:lstStyle/>
          <a:p>
            <a:fld id="{4F78B134-A63E-43CE-800F-053CBDB45DF8}" type="datetimeFigureOut">
              <a:rPr lang="en-GB" smtClean="0"/>
              <a:t>08/11/2024</a:t>
            </a:fld>
            <a:endParaRPr lang="en-GB"/>
          </a:p>
        </p:txBody>
      </p:sp>
      <p:sp>
        <p:nvSpPr>
          <p:cNvPr id="5" name="Footer Placeholder 4">
            <a:extLst>
              <a:ext uri="{FF2B5EF4-FFF2-40B4-BE49-F238E27FC236}">
                <a16:creationId xmlns:a16="http://schemas.microsoft.com/office/drawing/2014/main" id="{D0251491-AE61-FF60-26F0-209E3E1E5C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BF3018-55F4-2A1F-CAB5-ECBE14F47F44}"/>
              </a:ext>
            </a:extLst>
          </p:cNvPr>
          <p:cNvSpPr>
            <a:spLocks noGrp="1"/>
          </p:cNvSpPr>
          <p:nvPr>
            <p:ph type="sldNum" sz="quarter" idx="12"/>
          </p:nvPr>
        </p:nvSpPr>
        <p:spPr/>
        <p:txBody>
          <a:bodyPr/>
          <a:lstStyle/>
          <a:p>
            <a:fld id="{85B03065-37C9-466D-ACB9-FF26AC31C934}" type="slidenum">
              <a:rPr lang="en-GB" smtClean="0"/>
              <a:t>‹#›</a:t>
            </a:fld>
            <a:endParaRPr lang="en-GB"/>
          </a:p>
        </p:txBody>
      </p:sp>
    </p:spTree>
    <p:extLst>
      <p:ext uri="{BB962C8B-B14F-4D97-AF65-F5344CB8AC3E}">
        <p14:creationId xmlns:p14="http://schemas.microsoft.com/office/powerpoint/2010/main" val="226129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991ED-E4FB-DFED-3B43-645EAB1528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25935E-AD39-7C58-F790-D08FF7D631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62EAA2-9E3E-D2F0-C45B-15CC27AEFD36}"/>
              </a:ext>
            </a:extLst>
          </p:cNvPr>
          <p:cNvSpPr>
            <a:spLocks noGrp="1"/>
          </p:cNvSpPr>
          <p:nvPr>
            <p:ph type="dt" sz="half" idx="10"/>
          </p:nvPr>
        </p:nvSpPr>
        <p:spPr/>
        <p:txBody>
          <a:bodyPr/>
          <a:lstStyle/>
          <a:p>
            <a:fld id="{4F78B134-A63E-43CE-800F-053CBDB45DF8}" type="datetimeFigureOut">
              <a:rPr lang="en-GB" smtClean="0"/>
              <a:t>08/11/2024</a:t>
            </a:fld>
            <a:endParaRPr lang="en-GB"/>
          </a:p>
        </p:txBody>
      </p:sp>
      <p:sp>
        <p:nvSpPr>
          <p:cNvPr id="5" name="Footer Placeholder 4">
            <a:extLst>
              <a:ext uri="{FF2B5EF4-FFF2-40B4-BE49-F238E27FC236}">
                <a16:creationId xmlns:a16="http://schemas.microsoft.com/office/drawing/2014/main" id="{1F170166-1C60-114E-41E2-FF3BC7AF4F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D29A3E-4699-7B5B-5706-CCA59B287901}"/>
              </a:ext>
            </a:extLst>
          </p:cNvPr>
          <p:cNvSpPr>
            <a:spLocks noGrp="1"/>
          </p:cNvSpPr>
          <p:nvPr>
            <p:ph type="sldNum" sz="quarter" idx="12"/>
          </p:nvPr>
        </p:nvSpPr>
        <p:spPr/>
        <p:txBody>
          <a:bodyPr/>
          <a:lstStyle/>
          <a:p>
            <a:fld id="{85B03065-37C9-466D-ACB9-FF26AC31C934}" type="slidenum">
              <a:rPr lang="en-GB" smtClean="0"/>
              <a:t>‹#›</a:t>
            </a:fld>
            <a:endParaRPr lang="en-GB"/>
          </a:p>
        </p:txBody>
      </p:sp>
    </p:spTree>
    <p:extLst>
      <p:ext uri="{BB962C8B-B14F-4D97-AF65-F5344CB8AC3E}">
        <p14:creationId xmlns:p14="http://schemas.microsoft.com/office/powerpoint/2010/main" val="221791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E07856-3F9B-000A-1495-BB6745DC84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E0BF8A-FE4E-DB20-CBF4-ACFA0F55B6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05F00C-150A-AFD9-B8CB-CE42E5F343AB}"/>
              </a:ext>
            </a:extLst>
          </p:cNvPr>
          <p:cNvSpPr>
            <a:spLocks noGrp="1"/>
          </p:cNvSpPr>
          <p:nvPr>
            <p:ph type="dt" sz="half" idx="10"/>
          </p:nvPr>
        </p:nvSpPr>
        <p:spPr/>
        <p:txBody>
          <a:bodyPr/>
          <a:lstStyle/>
          <a:p>
            <a:fld id="{4F78B134-A63E-43CE-800F-053CBDB45DF8}" type="datetimeFigureOut">
              <a:rPr lang="en-GB" smtClean="0"/>
              <a:t>08/11/2024</a:t>
            </a:fld>
            <a:endParaRPr lang="en-GB"/>
          </a:p>
        </p:txBody>
      </p:sp>
      <p:sp>
        <p:nvSpPr>
          <p:cNvPr id="5" name="Footer Placeholder 4">
            <a:extLst>
              <a:ext uri="{FF2B5EF4-FFF2-40B4-BE49-F238E27FC236}">
                <a16:creationId xmlns:a16="http://schemas.microsoft.com/office/drawing/2014/main" id="{B7B10BC1-1CE2-7C7B-82F7-DA6BA61A7C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E0CEDE-A24D-C000-0C6C-0CDD0AD33261}"/>
              </a:ext>
            </a:extLst>
          </p:cNvPr>
          <p:cNvSpPr>
            <a:spLocks noGrp="1"/>
          </p:cNvSpPr>
          <p:nvPr>
            <p:ph type="sldNum" sz="quarter" idx="12"/>
          </p:nvPr>
        </p:nvSpPr>
        <p:spPr/>
        <p:txBody>
          <a:bodyPr/>
          <a:lstStyle/>
          <a:p>
            <a:fld id="{85B03065-37C9-466D-ACB9-FF26AC31C934}" type="slidenum">
              <a:rPr lang="en-GB" smtClean="0"/>
              <a:t>‹#›</a:t>
            </a:fld>
            <a:endParaRPr lang="en-GB"/>
          </a:p>
        </p:txBody>
      </p:sp>
    </p:spTree>
    <p:extLst>
      <p:ext uri="{BB962C8B-B14F-4D97-AF65-F5344CB8AC3E}">
        <p14:creationId xmlns:p14="http://schemas.microsoft.com/office/powerpoint/2010/main" val="246280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DFF9-4C78-8334-6925-4E5C3A71E4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78D09A-9941-F37B-FFBD-A73A6439ED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8A9E93-F865-9E44-1F66-32196D3FACD7}"/>
              </a:ext>
            </a:extLst>
          </p:cNvPr>
          <p:cNvSpPr>
            <a:spLocks noGrp="1"/>
          </p:cNvSpPr>
          <p:nvPr>
            <p:ph type="dt" sz="half" idx="10"/>
          </p:nvPr>
        </p:nvSpPr>
        <p:spPr/>
        <p:txBody>
          <a:bodyPr/>
          <a:lstStyle/>
          <a:p>
            <a:fld id="{4F78B134-A63E-43CE-800F-053CBDB45DF8}" type="datetimeFigureOut">
              <a:rPr lang="en-GB" smtClean="0"/>
              <a:t>08/11/2024</a:t>
            </a:fld>
            <a:endParaRPr lang="en-GB"/>
          </a:p>
        </p:txBody>
      </p:sp>
      <p:sp>
        <p:nvSpPr>
          <p:cNvPr id="5" name="Footer Placeholder 4">
            <a:extLst>
              <a:ext uri="{FF2B5EF4-FFF2-40B4-BE49-F238E27FC236}">
                <a16:creationId xmlns:a16="http://schemas.microsoft.com/office/drawing/2014/main" id="{D46AF3ED-5313-2C64-95F7-D2954205F1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A92383-0238-A665-4414-8641D281AEF8}"/>
              </a:ext>
            </a:extLst>
          </p:cNvPr>
          <p:cNvSpPr>
            <a:spLocks noGrp="1"/>
          </p:cNvSpPr>
          <p:nvPr>
            <p:ph type="sldNum" sz="quarter" idx="12"/>
          </p:nvPr>
        </p:nvSpPr>
        <p:spPr/>
        <p:txBody>
          <a:bodyPr/>
          <a:lstStyle/>
          <a:p>
            <a:fld id="{85B03065-37C9-466D-ACB9-FF26AC31C934}" type="slidenum">
              <a:rPr lang="en-GB" smtClean="0"/>
              <a:t>‹#›</a:t>
            </a:fld>
            <a:endParaRPr lang="en-GB"/>
          </a:p>
        </p:txBody>
      </p:sp>
    </p:spTree>
    <p:extLst>
      <p:ext uri="{BB962C8B-B14F-4D97-AF65-F5344CB8AC3E}">
        <p14:creationId xmlns:p14="http://schemas.microsoft.com/office/powerpoint/2010/main" val="174002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19003-A10D-5F3D-97D7-2E069FD4E9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BEFC18-34EC-98A3-D94F-39F9509BEB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CC395A-7FF3-D5CC-B463-574D8DC49415}"/>
              </a:ext>
            </a:extLst>
          </p:cNvPr>
          <p:cNvSpPr>
            <a:spLocks noGrp="1"/>
          </p:cNvSpPr>
          <p:nvPr>
            <p:ph type="dt" sz="half" idx="10"/>
          </p:nvPr>
        </p:nvSpPr>
        <p:spPr/>
        <p:txBody>
          <a:bodyPr/>
          <a:lstStyle/>
          <a:p>
            <a:fld id="{4F78B134-A63E-43CE-800F-053CBDB45DF8}" type="datetimeFigureOut">
              <a:rPr lang="en-GB" smtClean="0"/>
              <a:t>08/11/2024</a:t>
            </a:fld>
            <a:endParaRPr lang="en-GB"/>
          </a:p>
        </p:txBody>
      </p:sp>
      <p:sp>
        <p:nvSpPr>
          <p:cNvPr id="5" name="Footer Placeholder 4">
            <a:extLst>
              <a:ext uri="{FF2B5EF4-FFF2-40B4-BE49-F238E27FC236}">
                <a16:creationId xmlns:a16="http://schemas.microsoft.com/office/drawing/2014/main" id="{3F85F1E3-6575-7993-DD3A-16AD9EE5F1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8375D4-B8F5-EBE3-7883-8C1BA25B26BB}"/>
              </a:ext>
            </a:extLst>
          </p:cNvPr>
          <p:cNvSpPr>
            <a:spLocks noGrp="1"/>
          </p:cNvSpPr>
          <p:nvPr>
            <p:ph type="sldNum" sz="quarter" idx="12"/>
          </p:nvPr>
        </p:nvSpPr>
        <p:spPr/>
        <p:txBody>
          <a:bodyPr/>
          <a:lstStyle/>
          <a:p>
            <a:fld id="{85B03065-37C9-466D-ACB9-FF26AC31C934}" type="slidenum">
              <a:rPr lang="en-GB" smtClean="0"/>
              <a:t>‹#›</a:t>
            </a:fld>
            <a:endParaRPr lang="en-GB"/>
          </a:p>
        </p:txBody>
      </p:sp>
    </p:spTree>
    <p:extLst>
      <p:ext uri="{BB962C8B-B14F-4D97-AF65-F5344CB8AC3E}">
        <p14:creationId xmlns:p14="http://schemas.microsoft.com/office/powerpoint/2010/main" val="138733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EAF9-FC97-BE08-57E8-3254B54A7F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245445-70AF-78E1-0B79-44253777F6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96DA42-C795-48F5-9E74-BA74E607DC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9BEE4E-2530-A979-8EBF-CCAAFBA03E9D}"/>
              </a:ext>
            </a:extLst>
          </p:cNvPr>
          <p:cNvSpPr>
            <a:spLocks noGrp="1"/>
          </p:cNvSpPr>
          <p:nvPr>
            <p:ph type="dt" sz="half" idx="10"/>
          </p:nvPr>
        </p:nvSpPr>
        <p:spPr/>
        <p:txBody>
          <a:bodyPr/>
          <a:lstStyle/>
          <a:p>
            <a:fld id="{4F78B134-A63E-43CE-800F-053CBDB45DF8}" type="datetimeFigureOut">
              <a:rPr lang="en-GB" smtClean="0"/>
              <a:t>08/11/2024</a:t>
            </a:fld>
            <a:endParaRPr lang="en-GB"/>
          </a:p>
        </p:txBody>
      </p:sp>
      <p:sp>
        <p:nvSpPr>
          <p:cNvPr id="6" name="Footer Placeholder 5">
            <a:extLst>
              <a:ext uri="{FF2B5EF4-FFF2-40B4-BE49-F238E27FC236}">
                <a16:creationId xmlns:a16="http://schemas.microsoft.com/office/drawing/2014/main" id="{4B4AC51E-8D14-9DEB-15F4-5AF2D60F11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CE871B-728C-D6D0-AD07-2EC79F5FFA34}"/>
              </a:ext>
            </a:extLst>
          </p:cNvPr>
          <p:cNvSpPr>
            <a:spLocks noGrp="1"/>
          </p:cNvSpPr>
          <p:nvPr>
            <p:ph type="sldNum" sz="quarter" idx="12"/>
          </p:nvPr>
        </p:nvSpPr>
        <p:spPr/>
        <p:txBody>
          <a:bodyPr/>
          <a:lstStyle/>
          <a:p>
            <a:fld id="{85B03065-37C9-466D-ACB9-FF26AC31C934}" type="slidenum">
              <a:rPr lang="en-GB" smtClean="0"/>
              <a:t>‹#›</a:t>
            </a:fld>
            <a:endParaRPr lang="en-GB"/>
          </a:p>
        </p:txBody>
      </p:sp>
    </p:spTree>
    <p:extLst>
      <p:ext uri="{BB962C8B-B14F-4D97-AF65-F5344CB8AC3E}">
        <p14:creationId xmlns:p14="http://schemas.microsoft.com/office/powerpoint/2010/main" val="290142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DF2B-F1CC-5E74-1825-B839380E15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7EC449-4E37-3C24-7077-29A1176307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7EA799-20EB-D87A-8251-6B603D6933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B2FF47-35F4-C590-4D31-978657171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02CC51-B824-62C4-3B30-5DEA021C91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443221-2FAA-ED32-08C8-0EB8FFF7C6BC}"/>
              </a:ext>
            </a:extLst>
          </p:cNvPr>
          <p:cNvSpPr>
            <a:spLocks noGrp="1"/>
          </p:cNvSpPr>
          <p:nvPr>
            <p:ph type="dt" sz="half" idx="10"/>
          </p:nvPr>
        </p:nvSpPr>
        <p:spPr/>
        <p:txBody>
          <a:bodyPr/>
          <a:lstStyle/>
          <a:p>
            <a:fld id="{4F78B134-A63E-43CE-800F-053CBDB45DF8}" type="datetimeFigureOut">
              <a:rPr lang="en-GB" smtClean="0"/>
              <a:t>08/11/2024</a:t>
            </a:fld>
            <a:endParaRPr lang="en-GB"/>
          </a:p>
        </p:txBody>
      </p:sp>
      <p:sp>
        <p:nvSpPr>
          <p:cNvPr id="8" name="Footer Placeholder 7">
            <a:extLst>
              <a:ext uri="{FF2B5EF4-FFF2-40B4-BE49-F238E27FC236}">
                <a16:creationId xmlns:a16="http://schemas.microsoft.com/office/drawing/2014/main" id="{018F45EA-C69D-3CF0-48DF-787F9280F1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CAB767-BA26-3110-3D0D-26117508DBB4}"/>
              </a:ext>
            </a:extLst>
          </p:cNvPr>
          <p:cNvSpPr>
            <a:spLocks noGrp="1"/>
          </p:cNvSpPr>
          <p:nvPr>
            <p:ph type="sldNum" sz="quarter" idx="12"/>
          </p:nvPr>
        </p:nvSpPr>
        <p:spPr/>
        <p:txBody>
          <a:bodyPr/>
          <a:lstStyle/>
          <a:p>
            <a:fld id="{85B03065-37C9-466D-ACB9-FF26AC31C934}" type="slidenum">
              <a:rPr lang="en-GB" smtClean="0"/>
              <a:t>‹#›</a:t>
            </a:fld>
            <a:endParaRPr lang="en-GB"/>
          </a:p>
        </p:txBody>
      </p:sp>
    </p:spTree>
    <p:extLst>
      <p:ext uri="{BB962C8B-B14F-4D97-AF65-F5344CB8AC3E}">
        <p14:creationId xmlns:p14="http://schemas.microsoft.com/office/powerpoint/2010/main" val="69884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A87BE-1433-E525-B335-A324E0848B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58E6E6-A2B8-0E16-9D83-E9709F5B13A2}"/>
              </a:ext>
            </a:extLst>
          </p:cNvPr>
          <p:cNvSpPr>
            <a:spLocks noGrp="1"/>
          </p:cNvSpPr>
          <p:nvPr>
            <p:ph type="dt" sz="half" idx="10"/>
          </p:nvPr>
        </p:nvSpPr>
        <p:spPr/>
        <p:txBody>
          <a:bodyPr/>
          <a:lstStyle/>
          <a:p>
            <a:fld id="{4F78B134-A63E-43CE-800F-053CBDB45DF8}" type="datetimeFigureOut">
              <a:rPr lang="en-GB" smtClean="0"/>
              <a:t>08/11/2024</a:t>
            </a:fld>
            <a:endParaRPr lang="en-GB"/>
          </a:p>
        </p:txBody>
      </p:sp>
      <p:sp>
        <p:nvSpPr>
          <p:cNvPr id="4" name="Footer Placeholder 3">
            <a:extLst>
              <a:ext uri="{FF2B5EF4-FFF2-40B4-BE49-F238E27FC236}">
                <a16:creationId xmlns:a16="http://schemas.microsoft.com/office/drawing/2014/main" id="{8BDAE80C-C70B-5AA1-7EAB-0861ED771C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CD8910-63E8-7C85-50DC-F61F21CEAC72}"/>
              </a:ext>
            </a:extLst>
          </p:cNvPr>
          <p:cNvSpPr>
            <a:spLocks noGrp="1"/>
          </p:cNvSpPr>
          <p:nvPr>
            <p:ph type="sldNum" sz="quarter" idx="12"/>
          </p:nvPr>
        </p:nvSpPr>
        <p:spPr/>
        <p:txBody>
          <a:bodyPr/>
          <a:lstStyle/>
          <a:p>
            <a:fld id="{85B03065-37C9-466D-ACB9-FF26AC31C934}" type="slidenum">
              <a:rPr lang="en-GB" smtClean="0"/>
              <a:t>‹#›</a:t>
            </a:fld>
            <a:endParaRPr lang="en-GB"/>
          </a:p>
        </p:txBody>
      </p:sp>
    </p:spTree>
    <p:extLst>
      <p:ext uri="{BB962C8B-B14F-4D97-AF65-F5344CB8AC3E}">
        <p14:creationId xmlns:p14="http://schemas.microsoft.com/office/powerpoint/2010/main" val="197330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48DCD1-83CF-F630-032A-BFA7B4C9E304}"/>
              </a:ext>
            </a:extLst>
          </p:cNvPr>
          <p:cNvSpPr>
            <a:spLocks noGrp="1"/>
          </p:cNvSpPr>
          <p:nvPr>
            <p:ph type="dt" sz="half" idx="10"/>
          </p:nvPr>
        </p:nvSpPr>
        <p:spPr/>
        <p:txBody>
          <a:bodyPr/>
          <a:lstStyle/>
          <a:p>
            <a:fld id="{4F78B134-A63E-43CE-800F-053CBDB45DF8}" type="datetimeFigureOut">
              <a:rPr lang="en-GB" smtClean="0"/>
              <a:t>08/11/2024</a:t>
            </a:fld>
            <a:endParaRPr lang="en-GB"/>
          </a:p>
        </p:txBody>
      </p:sp>
      <p:sp>
        <p:nvSpPr>
          <p:cNvPr id="3" name="Footer Placeholder 2">
            <a:extLst>
              <a:ext uri="{FF2B5EF4-FFF2-40B4-BE49-F238E27FC236}">
                <a16:creationId xmlns:a16="http://schemas.microsoft.com/office/drawing/2014/main" id="{501D03A6-06D3-DE76-8C83-662362959F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D4B48D9-471C-731C-D2F4-E431537CABB9}"/>
              </a:ext>
            </a:extLst>
          </p:cNvPr>
          <p:cNvSpPr>
            <a:spLocks noGrp="1"/>
          </p:cNvSpPr>
          <p:nvPr>
            <p:ph type="sldNum" sz="quarter" idx="12"/>
          </p:nvPr>
        </p:nvSpPr>
        <p:spPr/>
        <p:txBody>
          <a:bodyPr/>
          <a:lstStyle/>
          <a:p>
            <a:fld id="{85B03065-37C9-466D-ACB9-FF26AC31C934}" type="slidenum">
              <a:rPr lang="en-GB" smtClean="0"/>
              <a:t>‹#›</a:t>
            </a:fld>
            <a:endParaRPr lang="en-GB"/>
          </a:p>
        </p:txBody>
      </p:sp>
    </p:spTree>
    <p:extLst>
      <p:ext uri="{BB962C8B-B14F-4D97-AF65-F5344CB8AC3E}">
        <p14:creationId xmlns:p14="http://schemas.microsoft.com/office/powerpoint/2010/main" val="603238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3FE7-5F69-6E45-635F-DAD9ADDB0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C930B4-8727-8659-8C5A-9C18398EBB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F3083B-7741-9ECE-B01F-0B80F7F5D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ED121-69CB-F641-CE49-35208A852B5C}"/>
              </a:ext>
            </a:extLst>
          </p:cNvPr>
          <p:cNvSpPr>
            <a:spLocks noGrp="1"/>
          </p:cNvSpPr>
          <p:nvPr>
            <p:ph type="dt" sz="half" idx="10"/>
          </p:nvPr>
        </p:nvSpPr>
        <p:spPr/>
        <p:txBody>
          <a:bodyPr/>
          <a:lstStyle/>
          <a:p>
            <a:fld id="{4F78B134-A63E-43CE-800F-053CBDB45DF8}" type="datetimeFigureOut">
              <a:rPr lang="en-GB" smtClean="0"/>
              <a:t>08/11/2024</a:t>
            </a:fld>
            <a:endParaRPr lang="en-GB"/>
          </a:p>
        </p:txBody>
      </p:sp>
      <p:sp>
        <p:nvSpPr>
          <p:cNvPr id="6" name="Footer Placeholder 5">
            <a:extLst>
              <a:ext uri="{FF2B5EF4-FFF2-40B4-BE49-F238E27FC236}">
                <a16:creationId xmlns:a16="http://schemas.microsoft.com/office/drawing/2014/main" id="{ABD18D0E-06AE-FA00-E7D8-806BAD6A78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320868-6745-B75C-57FC-3F06D0520E78}"/>
              </a:ext>
            </a:extLst>
          </p:cNvPr>
          <p:cNvSpPr>
            <a:spLocks noGrp="1"/>
          </p:cNvSpPr>
          <p:nvPr>
            <p:ph type="sldNum" sz="quarter" idx="12"/>
          </p:nvPr>
        </p:nvSpPr>
        <p:spPr/>
        <p:txBody>
          <a:bodyPr/>
          <a:lstStyle/>
          <a:p>
            <a:fld id="{85B03065-37C9-466D-ACB9-FF26AC31C934}" type="slidenum">
              <a:rPr lang="en-GB" smtClean="0"/>
              <a:t>‹#›</a:t>
            </a:fld>
            <a:endParaRPr lang="en-GB"/>
          </a:p>
        </p:txBody>
      </p:sp>
    </p:spTree>
    <p:extLst>
      <p:ext uri="{BB962C8B-B14F-4D97-AF65-F5344CB8AC3E}">
        <p14:creationId xmlns:p14="http://schemas.microsoft.com/office/powerpoint/2010/main" val="111998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D277-71AD-2A17-3D32-7B4B9F8755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9C4FCD1-86CB-3297-8A8C-356A6AEB0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AA999D8-E966-0535-00AF-0D9C468BD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B3A3E-F4CC-10CD-18BB-5109124DD675}"/>
              </a:ext>
            </a:extLst>
          </p:cNvPr>
          <p:cNvSpPr>
            <a:spLocks noGrp="1"/>
          </p:cNvSpPr>
          <p:nvPr>
            <p:ph type="dt" sz="half" idx="10"/>
          </p:nvPr>
        </p:nvSpPr>
        <p:spPr/>
        <p:txBody>
          <a:bodyPr/>
          <a:lstStyle/>
          <a:p>
            <a:fld id="{4F78B134-A63E-43CE-800F-053CBDB45DF8}" type="datetimeFigureOut">
              <a:rPr lang="en-GB" smtClean="0"/>
              <a:t>08/11/2024</a:t>
            </a:fld>
            <a:endParaRPr lang="en-GB"/>
          </a:p>
        </p:txBody>
      </p:sp>
      <p:sp>
        <p:nvSpPr>
          <p:cNvPr id="6" name="Footer Placeholder 5">
            <a:extLst>
              <a:ext uri="{FF2B5EF4-FFF2-40B4-BE49-F238E27FC236}">
                <a16:creationId xmlns:a16="http://schemas.microsoft.com/office/drawing/2014/main" id="{E195CDD3-7155-3D44-0E44-F75254D166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9CC365-8922-51FE-1267-35220EAF6E26}"/>
              </a:ext>
            </a:extLst>
          </p:cNvPr>
          <p:cNvSpPr>
            <a:spLocks noGrp="1"/>
          </p:cNvSpPr>
          <p:nvPr>
            <p:ph type="sldNum" sz="quarter" idx="12"/>
          </p:nvPr>
        </p:nvSpPr>
        <p:spPr/>
        <p:txBody>
          <a:bodyPr/>
          <a:lstStyle/>
          <a:p>
            <a:fld id="{85B03065-37C9-466D-ACB9-FF26AC31C934}" type="slidenum">
              <a:rPr lang="en-GB" smtClean="0"/>
              <a:t>‹#›</a:t>
            </a:fld>
            <a:endParaRPr lang="en-GB"/>
          </a:p>
        </p:txBody>
      </p:sp>
    </p:spTree>
    <p:extLst>
      <p:ext uri="{BB962C8B-B14F-4D97-AF65-F5344CB8AC3E}">
        <p14:creationId xmlns:p14="http://schemas.microsoft.com/office/powerpoint/2010/main" val="1140639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409E5-3D88-C81C-E53E-DB58998920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5B9C5B-B5A2-D5C5-A81A-D4DA8EAE0E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A88A5E-FE25-B1EB-124D-FE1A831580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8B134-A63E-43CE-800F-053CBDB45DF8}" type="datetimeFigureOut">
              <a:rPr lang="en-GB" smtClean="0"/>
              <a:t>08/11/2024</a:t>
            </a:fld>
            <a:endParaRPr lang="en-GB"/>
          </a:p>
        </p:txBody>
      </p:sp>
      <p:sp>
        <p:nvSpPr>
          <p:cNvPr id="5" name="Footer Placeholder 4">
            <a:extLst>
              <a:ext uri="{FF2B5EF4-FFF2-40B4-BE49-F238E27FC236}">
                <a16:creationId xmlns:a16="http://schemas.microsoft.com/office/drawing/2014/main" id="{95EA184A-592A-A094-6319-1F1D59FBC4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D8A6D1-7E81-5469-0437-3A495C8780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03065-37C9-466D-ACB9-FF26AC31C934}" type="slidenum">
              <a:rPr lang="en-GB" smtClean="0"/>
              <a:t>‹#›</a:t>
            </a:fld>
            <a:endParaRPr lang="en-GB"/>
          </a:p>
        </p:txBody>
      </p:sp>
    </p:spTree>
    <p:extLst>
      <p:ext uri="{BB962C8B-B14F-4D97-AF65-F5344CB8AC3E}">
        <p14:creationId xmlns:p14="http://schemas.microsoft.com/office/powerpoint/2010/main" val="1754307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11.xml"/><Relationship Id="rId26" Type="http://schemas.openxmlformats.org/officeDocument/2006/relationships/slide" Target="slide15.xml"/><Relationship Id="rId39" Type="http://schemas.openxmlformats.org/officeDocument/2006/relationships/image" Target="../media/image20.png"/><Relationship Id="rId21" Type="http://schemas.openxmlformats.org/officeDocument/2006/relationships/image" Target="../media/image11.png"/><Relationship Id="rId34" Type="http://schemas.openxmlformats.org/officeDocument/2006/relationships/slide" Target="slide19.xml"/><Relationship Id="rId42" Type="http://schemas.openxmlformats.org/officeDocument/2006/relationships/slide" Target="slide23.xml"/><Relationship Id="rId47" Type="http://schemas.openxmlformats.org/officeDocument/2006/relationships/image" Target="../media/image24.png"/><Relationship Id="rId50" Type="http://schemas.openxmlformats.org/officeDocument/2006/relationships/slide" Target="slide26.xml"/><Relationship Id="rId55"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slide" Target="slide3.xml"/><Relationship Id="rId16" Type="http://schemas.openxmlformats.org/officeDocument/2006/relationships/slide" Target="slide10.xml"/><Relationship Id="rId29" Type="http://schemas.openxmlformats.org/officeDocument/2006/relationships/image" Target="../media/image15.png"/><Relationship Id="rId11" Type="http://schemas.openxmlformats.org/officeDocument/2006/relationships/image" Target="../media/image6.png"/><Relationship Id="rId24" Type="http://schemas.openxmlformats.org/officeDocument/2006/relationships/slide" Target="slide14.xml"/><Relationship Id="rId32" Type="http://schemas.openxmlformats.org/officeDocument/2006/relationships/slide" Target="slide18.xml"/><Relationship Id="rId37" Type="http://schemas.openxmlformats.org/officeDocument/2006/relationships/image" Target="../media/image19.png"/><Relationship Id="rId40" Type="http://schemas.openxmlformats.org/officeDocument/2006/relationships/slide" Target="slide22.xml"/><Relationship Id="rId45" Type="http://schemas.openxmlformats.org/officeDocument/2006/relationships/image" Target="../media/image23.png"/><Relationship Id="rId53" Type="http://schemas.openxmlformats.org/officeDocument/2006/relationships/image" Target="../media/image27.png"/><Relationship Id="rId5" Type="http://schemas.openxmlformats.org/officeDocument/2006/relationships/image" Target="../media/image3.png"/><Relationship Id="rId19" Type="http://schemas.openxmlformats.org/officeDocument/2006/relationships/image" Target="../media/image10.png"/><Relationship Id="rId4" Type="http://schemas.openxmlformats.org/officeDocument/2006/relationships/slide" Target="slide4.xml"/><Relationship Id="rId9" Type="http://schemas.openxmlformats.org/officeDocument/2006/relationships/image" Target="../media/image5.png"/><Relationship Id="rId14" Type="http://schemas.openxmlformats.org/officeDocument/2006/relationships/slide" Target="slide9.xml"/><Relationship Id="rId22" Type="http://schemas.openxmlformats.org/officeDocument/2006/relationships/slide" Target="slide13.xml"/><Relationship Id="rId27" Type="http://schemas.openxmlformats.org/officeDocument/2006/relationships/image" Target="../media/image14.png"/><Relationship Id="rId30" Type="http://schemas.openxmlformats.org/officeDocument/2006/relationships/slide" Target="slide17.xml"/><Relationship Id="rId35" Type="http://schemas.openxmlformats.org/officeDocument/2006/relationships/image" Target="../media/image18.png"/><Relationship Id="rId43" Type="http://schemas.openxmlformats.org/officeDocument/2006/relationships/image" Target="../media/image22.png"/><Relationship Id="rId48" Type="http://schemas.openxmlformats.org/officeDocument/2006/relationships/slide" Target="slide25.xml"/><Relationship Id="rId56" Type="http://schemas.openxmlformats.org/officeDocument/2006/relationships/slide" Target="slide30.xml"/><Relationship Id="rId8" Type="http://schemas.openxmlformats.org/officeDocument/2006/relationships/slide" Target="slide6.xml"/><Relationship Id="rId51" Type="http://schemas.openxmlformats.org/officeDocument/2006/relationships/image" Target="../media/image26.png"/><Relationship Id="rId3" Type="http://schemas.openxmlformats.org/officeDocument/2006/relationships/image" Target="../media/image2.png"/><Relationship Id="rId12" Type="http://schemas.openxmlformats.org/officeDocument/2006/relationships/slide" Target="slide8.xml"/><Relationship Id="rId17" Type="http://schemas.openxmlformats.org/officeDocument/2006/relationships/image" Target="../media/image9.png"/><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slide" Target="slide21.xml"/><Relationship Id="rId46" Type="http://schemas.openxmlformats.org/officeDocument/2006/relationships/slide" Target="slide28.xml"/><Relationship Id="rId20" Type="http://schemas.openxmlformats.org/officeDocument/2006/relationships/slide" Target="slide12.xml"/><Relationship Id="rId41" Type="http://schemas.openxmlformats.org/officeDocument/2006/relationships/image" Target="../media/image21.png"/><Relationship Id="rId54"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5.xml"/><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slide" Target="slide16.xml"/><Relationship Id="rId36" Type="http://schemas.openxmlformats.org/officeDocument/2006/relationships/slide" Target="slide20.xml"/><Relationship Id="rId49" Type="http://schemas.openxmlformats.org/officeDocument/2006/relationships/image" Target="../media/image25.png"/><Relationship Id="rId57" Type="http://schemas.openxmlformats.org/officeDocument/2006/relationships/image" Target="../media/image29.png"/><Relationship Id="rId10" Type="http://schemas.openxmlformats.org/officeDocument/2006/relationships/slide" Target="slide7.xml"/><Relationship Id="rId31" Type="http://schemas.openxmlformats.org/officeDocument/2006/relationships/image" Target="../media/image16.png"/><Relationship Id="rId44" Type="http://schemas.openxmlformats.org/officeDocument/2006/relationships/slide" Target="slide24.xml"/><Relationship Id="rId52" Type="http://schemas.openxmlformats.org/officeDocument/2006/relationships/slide" Target="slide2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localoffer.derbyshire.gov.uk/home.asp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derbyshireiass.co.uk/home.aspx" TargetMode="External"/><Relationship Id="rId13" Type="http://schemas.openxmlformats.org/officeDocument/2006/relationships/hyperlink" Target="mailto:askus@familylives.org.uk" TargetMode="External"/><Relationship Id="rId18" Type="http://schemas.openxmlformats.org/officeDocument/2006/relationships/hyperlink" Target="tel:+448000288840" TargetMode="External"/><Relationship Id="rId3" Type="http://schemas.openxmlformats.org/officeDocument/2006/relationships/hyperlink" Target="http://www.kids.org.uk/" TargetMode="External"/><Relationship Id="rId7" Type="http://schemas.openxmlformats.org/officeDocument/2006/relationships/hyperlink" Target="https://www.facebook.com/DerbyshireFIS" TargetMode="External"/><Relationship Id="rId12" Type="http://schemas.openxmlformats.org/officeDocument/2006/relationships/hyperlink" Target="mailto:steve.mckinley@aem.org.uk" TargetMode="External"/><Relationship Id="rId17" Type="http://schemas.openxmlformats.org/officeDocument/2006/relationships/hyperlink" Target="https://www.childbereavementuk.org/" TargetMode="External"/><Relationship Id="rId2" Type="http://schemas.openxmlformats.org/officeDocument/2006/relationships/hyperlink" Target="http://www.youngminds.org.uk/" TargetMode="External"/><Relationship Id="rId16" Type="http://schemas.openxmlformats.org/officeDocument/2006/relationships/hyperlink" Target="tel:07874941890" TargetMode="External"/><Relationship Id="rId1" Type="http://schemas.openxmlformats.org/officeDocument/2006/relationships/slideLayout" Target="../slideLayouts/slideLayout2.xml"/><Relationship Id="rId6" Type="http://schemas.openxmlformats.org/officeDocument/2006/relationships/hyperlink" Target="tel:01629535793" TargetMode="External"/><Relationship Id="rId11" Type="http://schemas.openxmlformats.org/officeDocument/2006/relationships/hyperlink" Target="https://derbyshireparentforums.co.uk/" TargetMode="External"/><Relationship Id="rId5" Type="http://schemas.openxmlformats.org/officeDocument/2006/relationships/hyperlink" Target="mailto:info.fis@derbyshire.gov.uk" TargetMode="External"/><Relationship Id="rId15" Type="http://schemas.openxmlformats.org/officeDocument/2006/relationships/hyperlink" Target="tel:01246203963" TargetMode="External"/><Relationship Id="rId10" Type="http://schemas.openxmlformats.org/officeDocument/2006/relationships/hyperlink" Target="tel:01629533668" TargetMode="External"/><Relationship Id="rId19" Type="http://schemas.openxmlformats.org/officeDocument/2006/relationships/image" Target="../media/image24.png"/><Relationship Id="rId4" Type="http://schemas.openxmlformats.org/officeDocument/2006/relationships/hyperlink" Target="http://www.derbyshire.gov.uk/" TargetMode="External"/><Relationship Id="rId9" Type="http://schemas.openxmlformats.org/officeDocument/2006/relationships/hyperlink" Target="mailto:ias.service@derbyshire.gov.uk" TargetMode="External"/><Relationship Id="rId14" Type="http://schemas.openxmlformats.org/officeDocument/2006/relationships/hyperlink" Target="mailto:becky.hague@fair-play.co.u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mailto:info@spaldingstpauls-cit.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enco@renishaw.derbyshire.sch.uk" TargetMode="External"/><Relationship Id="rId7" Type="http://schemas.openxmlformats.org/officeDocument/2006/relationships/image" Target="../media/image31.jpeg"/><Relationship Id="rId2" Type="http://schemas.openxmlformats.org/officeDocument/2006/relationships/hyperlink" Target="mailto:info@renishaw.derbyshire.sch.uk" TargetMode="Externa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png"/><Relationship Id="rId4" Type="http://schemas.openxmlformats.org/officeDocument/2006/relationships/hyperlink" Target="mailto:enquiries@spaldingstpauls-cit.co.uk"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C28B8-0FFD-7191-DD4D-68639574EB2C}"/>
              </a:ext>
            </a:extLst>
          </p:cNvPr>
          <p:cNvSpPr>
            <a:spLocks noGrp="1"/>
          </p:cNvSpPr>
          <p:nvPr>
            <p:ph type="ctrTitle"/>
          </p:nvPr>
        </p:nvSpPr>
        <p:spPr>
          <a:xfrm>
            <a:off x="800261" y="212040"/>
            <a:ext cx="10591471" cy="1655762"/>
          </a:xfrm>
        </p:spPr>
        <p:txBody>
          <a:bodyPr>
            <a:normAutofit fontScale="90000"/>
          </a:bodyPr>
          <a:lstStyle/>
          <a:p>
            <a:br>
              <a:rPr lang="en-GB" dirty="0"/>
            </a:br>
            <a:br>
              <a:rPr lang="en-GB" dirty="0">
                <a:solidFill>
                  <a:schemeClr val="bg1"/>
                </a:solidFill>
              </a:rPr>
            </a:br>
            <a:r>
              <a:rPr lang="en-GB" b="1" dirty="0">
                <a:solidFill>
                  <a:schemeClr val="bg1"/>
                </a:solidFill>
                <a:latin typeface="Sassoon Penpals Joined" panose="02000400000000000000" pitchFamily="50" charset="0"/>
              </a:rPr>
              <a:t>Renishaw SEND Information Report </a:t>
            </a:r>
            <a:br>
              <a:rPr lang="en-GB" b="1" dirty="0">
                <a:solidFill>
                  <a:schemeClr val="bg1"/>
                </a:solidFill>
                <a:latin typeface="Sassoon Penpals Joined" panose="02000400000000000000" pitchFamily="50" charset="0"/>
              </a:rPr>
            </a:br>
            <a:r>
              <a:rPr lang="en-GB" b="1" dirty="0">
                <a:solidFill>
                  <a:schemeClr val="bg1"/>
                </a:solidFill>
                <a:latin typeface="Sassoon Penpals Joined" panose="02000400000000000000" pitchFamily="50" charset="0"/>
              </a:rPr>
              <a:t>2024-2025</a:t>
            </a:r>
          </a:p>
        </p:txBody>
      </p:sp>
      <p:sp>
        <p:nvSpPr>
          <p:cNvPr id="3" name="Subtitle 2">
            <a:extLst>
              <a:ext uri="{FF2B5EF4-FFF2-40B4-BE49-F238E27FC236}">
                <a16:creationId xmlns:a16="http://schemas.microsoft.com/office/drawing/2014/main" id="{10B26F72-5553-4B96-F827-29C1926CF649}"/>
              </a:ext>
            </a:extLst>
          </p:cNvPr>
          <p:cNvSpPr>
            <a:spLocks noGrp="1"/>
          </p:cNvSpPr>
          <p:nvPr>
            <p:ph type="subTitle" idx="1"/>
          </p:nvPr>
        </p:nvSpPr>
        <p:spPr>
          <a:xfrm>
            <a:off x="1523995" y="4398649"/>
            <a:ext cx="9144000" cy="998097"/>
          </a:xfrm>
        </p:spPr>
        <p:txBody>
          <a:bodyPr>
            <a:normAutofit/>
          </a:bodyPr>
          <a:lstStyle/>
          <a:p>
            <a:r>
              <a:rPr lang="en-GB" sz="2600" dirty="0">
                <a:solidFill>
                  <a:schemeClr val="bg1"/>
                </a:solidFill>
                <a:latin typeface="Sassoon Penpals Joined" panose="02000400000000000000" pitchFamily="50" charset="0"/>
              </a:rPr>
              <a:t>This report should be read alongside our SEND Policy  </a:t>
            </a:r>
            <a:br>
              <a:rPr lang="en-GB" sz="2600" dirty="0">
                <a:solidFill>
                  <a:schemeClr val="bg1"/>
                </a:solidFill>
                <a:latin typeface="Sassoon Penpals Joined" panose="02000400000000000000" pitchFamily="50" charset="0"/>
              </a:rPr>
            </a:br>
            <a:r>
              <a:rPr lang="en-GB" sz="2600" dirty="0">
                <a:solidFill>
                  <a:schemeClr val="bg1"/>
                </a:solidFill>
                <a:latin typeface="Sassoon Penpals Joined" panose="02000400000000000000" pitchFamily="50" charset="0"/>
              </a:rPr>
              <a:t>(available at www.renishawprimary.org.uk)</a:t>
            </a:r>
            <a:endParaRPr lang="en-GB" dirty="0">
              <a:solidFill>
                <a:schemeClr val="bg1"/>
              </a:solidFill>
            </a:endParaRPr>
          </a:p>
          <a:p>
            <a:endParaRPr lang="en-GB" dirty="0"/>
          </a:p>
        </p:txBody>
      </p:sp>
      <p:sp>
        <p:nvSpPr>
          <p:cNvPr id="4" name="TextBox 3">
            <a:extLst>
              <a:ext uri="{FF2B5EF4-FFF2-40B4-BE49-F238E27FC236}">
                <a16:creationId xmlns:a16="http://schemas.microsoft.com/office/drawing/2014/main" id="{91D43F3B-9409-E56C-455D-1038DD00DA2C}"/>
              </a:ext>
            </a:extLst>
          </p:cNvPr>
          <p:cNvSpPr txBox="1"/>
          <p:nvPr/>
        </p:nvSpPr>
        <p:spPr>
          <a:xfrm>
            <a:off x="3409072" y="5205849"/>
            <a:ext cx="6429828" cy="830997"/>
          </a:xfrm>
          <a:prstGeom prst="rect">
            <a:avLst/>
          </a:prstGeom>
          <a:noFill/>
        </p:spPr>
        <p:txBody>
          <a:bodyPr wrap="square" rtlCol="0">
            <a:spAutoFit/>
          </a:bodyPr>
          <a:lstStyle/>
          <a:p>
            <a:pPr algn="ctr"/>
            <a:r>
              <a:rPr lang="en-GB" sz="2400" dirty="0">
                <a:solidFill>
                  <a:srgbClr val="002060"/>
                </a:solidFill>
                <a:latin typeface="Sassoon Penpals Joined" panose="02000400000000000000" pitchFamily="50" charset="0"/>
                <a:hlinkClick r:id="rId2" action="ppaction://hlinksldjump">
                  <a:extLst>
                    <a:ext uri="{A12FA001-AC4F-418D-AE19-62706E023703}">
                      <ahyp:hlinkClr xmlns:ahyp="http://schemas.microsoft.com/office/drawing/2018/hyperlinkcolor" val="tx"/>
                    </a:ext>
                  </a:extLst>
                </a:hlinkClick>
              </a:rPr>
              <a:t>Click here to go to the contents page</a:t>
            </a:r>
            <a:r>
              <a:rPr lang="en-GB" sz="2400" dirty="0">
                <a:solidFill>
                  <a:srgbClr val="002060"/>
                </a:solidFill>
                <a:latin typeface="Sassoon Penpals Joined" panose="02000400000000000000" pitchFamily="50" charset="0"/>
              </a:rPr>
              <a:t>	</a:t>
            </a:r>
            <a:r>
              <a:rPr lang="en-GB" sz="2400" dirty="0">
                <a:latin typeface="Sassoon Penpals Joined" panose="02000400000000000000" pitchFamily="50" charset="0"/>
              </a:rPr>
              <a:t>		</a:t>
            </a:r>
          </a:p>
        </p:txBody>
      </p:sp>
      <p:pic>
        <p:nvPicPr>
          <p:cNvPr id="5" name="Picture 4">
            <a:extLst>
              <a:ext uri="{FF2B5EF4-FFF2-40B4-BE49-F238E27FC236}">
                <a16:creationId xmlns:a16="http://schemas.microsoft.com/office/drawing/2014/main" id="{23D9376E-9B3D-BFD9-1609-70EB6B5109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5570" y="1867802"/>
            <a:ext cx="2440851" cy="2478450"/>
          </a:xfrm>
          <a:prstGeom prst="rect">
            <a:avLst/>
          </a:prstGeom>
          <a:noFill/>
          <a:ln>
            <a:noFill/>
          </a:ln>
        </p:spPr>
      </p:pic>
      <p:sp>
        <p:nvSpPr>
          <p:cNvPr id="8" name="TextBox 7">
            <a:extLst>
              <a:ext uri="{FF2B5EF4-FFF2-40B4-BE49-F238E27FC236}">
                <a16:creationId xmlns:a16="http://schemas.microsoft.com/office/drawing/2014/main" id="{87724284-07FE-2ADB-539A-54C9ACF5BB6B}"/>
              </a:ext>
            </a:extLst>
          </p:cNvPr>
          <p:cNvSpPr txBox="1"/>
          <p:nvPr/>
        </p:nvSpPr>
        <p:spPr>
          <a:xfrm>
            <a:off x="3047995" y="5845948"/>
            <a:ext cx="6096000" cy="646331"/>
          </a:xfrm>
          <a:prstGeom prst="rect">
            <a:avLst/>
          </a:prstGeom>
          <a:noFill/>
        </p:spPr>
        <p:txBody>
          <a:bodyPr wrap="square">
            <a:spAutoFit/>
          </a:bodyPr>
          <a:lstStyle/>
          <a:p>
            <a:pPr algn="ctr"/>
            <a:r>
              <a:rPr lang="en-GB" sz="1800" dirty="0">
                <a:solidFill>
                  <a:schemeClr val="bg1"/>
                </a:solidFill>
                <a:latin typeface="Sassoon Penpals Joined" panose="02000400000000000000" pitchFamily="50" charset="0"/>
              </a:rPr>
              <a:t>Published: November 2024	</a:t>
            </a:r>
          </a:p>
          <a:p>
            <a:pPr algn="ctr"/>
            <a:r>
              <a:rPr lang="en-GB" sz="1800" dirty="0">
                <a:solidFill>
                  <a:schemeClr val="bg1"/>
                </a:solidFill>
                <a:latin typeface="Sassoon Penpals Joined" panose="02000400000000000000" pitchFamily="50" charset="0"/>
              </a:rPr>
              <a:t>Review Date: September 2025</a:t>
            </a:r>
          </a:p>
        </p:txBody>
      </p:sp>
    </p:spTree>
    <p:extLst>
      <p:ext uri="{BB962C8B-B14F-4D97-AF65-F5344CB8AC3E}">
        <p14:creationId xmlns:p14="http://schemas.microsoft.com/office/powerpoint/2010/main" val="3550320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9D77-D999-4D1A-9763-CA331011AF8D}"/>
              </a:ext>
            </a:extLst>
          </p:cNvPr>
          <p:cNvSpPr>
            <a:spLocks noGrp="1"/>
          </p:cNvSpPr>
          <p:nvPr>
            <p:ph type="title"/>
          </p:nvPr>
        </p:nvSpPr>
        <p:spPr>
          <a:xfrm>
            <a:off x="838200" y="0"/>
            <a:ext cx="10515600" cy="1325563"/>
          </a:xfrm>
        </p:spPr>
        <p:txBody>
          <a:bodyPr>
            <a:normAutofit/>
          </a:bodyPr>
          <a:lstStyle/>
          <a:p>
            <a:pPr algn="ctr"/>
            <a:r>
              <a:rPr lang="en-GB" sz="3600" b="1" u="sng" dirty="0">
                <a:latin typeface="Sassoon Penpals Joined" panose="02000400000000000000" pitchFamily="50" charset="0"/>
              </a:rPr>
              <a:t>How will we involve parents and carers?</a:t>
            </a:r>
          </a:p>
        </p:txBody>
      </p:sp>
      <p:sp>
        <p:nvSpPr>
          <p:cNvPr id="3" name="TextBox 2">
            <a:extLst>
              <a:ext uri="{FF2B5EF4-FFF2-40B4-BE49-F238E27FC236}">
                <a16:creationId xmlns:a16="http://schemas.microsoft.com/office/drawing/2014/main" id="{582919E9-3D10-4A9F-8013-6C7F3394DED4}"/>
              </a:ext>
            </a:extLst>
          </p:cNvPr>
          <p:cNvSpPr txBox="1"/>
          <p:nvPr/>
        </p:nvSpPr>
        <p:spPr>
          <a:xfrm>
            <a:off x="586653" y="1325563"/>
            <a:ext cx="10940845" cy="3416320"/>
          </a:xfrm>
          <a:prstGeom prst="rect">
            <a:avLst/>
          </a:prstGeom>
          <a:noFill/>
        </p:spPr>
        <p:txBody>
          <a:bodyPr wrap="square" rtlCol="0">
            <a:spAutoFit/>
          </a:bodyPr>
          <a:lstStyle/>
          <a:p>
            <a:pPr algn="ctr"/>
            <a:r>
              <a:rPr lang="en-GB" sz="2400" dirty="0">
                <a:latin typeface="Sassoon Penpals Joined" panose="02000400000000000000" pitchFamily="50" charset="0"/>
              </a:rPr>
              <a:t>We strongly believe it is vital that parents/carers are involved with the support given and progress made by the child. </a:t>
            </a:r>
          </a:p>
          <a:p>
            <a:endParaRPr lang="en-GB" sz="2400" dirty="0">
              <a:latin typeface="Sassoon Penpals Joined" panose="02000400000000000000" pitchFamily="50" charset="0"/>
            </a:endParaRPr>
          </a:p>
          <a:p>
            <a:pPr marL="285750" indent="-285750">
              <a:buFont typeface="Arial" panose="020B0604020202020204" pitchFamily="34" charset="0"/>
              <a:buChar char="•"/>
            </a:pPr>
            <a:r>
              <a:rPr lang="en-GB" sz="2400" dirty="0">
                <a:latin typeface="Sassoon Penpals Joined" panose="02000400000000000000" pitchFamily="50" charset="0"/>
              </a:rPr>
              <a:t>The </a:t>
            </a:r>
            <a:r>
              <a:rPr lang="en-GB" sz="2400" dirty="0" err="1">
                <a:latin typeface="Sassoon Penpals Joined" panose="02000400000000000000" pitchFamily="50" charset="0"/>
              </a:rPr>
              <a:t>SENCo</a:t>
            </a:r>
            <a:r>
              <a:rPr lang="en-GB" sz="2400" dirty="0">
                <a:latin typeface="Sassoon Penpals Joined" panose="02000400000000000000" pitchFamily="50" charset="0"/>
              </a:rPr>
              <a:t> and teachers are available to speak to parents/carers</a:t>
            </a:r>
          </a:p>
          <a:p>
            <a:pPr marL="285750" indent="-285750">
              <a:buFont typeface="Arial" panose="020B0604020202020204" pitchFamily="34" charset="0"/>
              <a:buChar char="•"/>
            </a:pPr>
            <a:r>
              <a:rPr lang="en-GB" sz="2400" dirty="0">
                <a:latin typeface="Sassoon Penpals Joined" panose="02000400000000000000" pitchFamily="50" charset="0"/>
              </a:rPr>
              <a:t>The </a:t>
            </a:r>
            <a:r>
              <a:rPr lang="en-GB" sz="2400" dirty="0" err="1">
                <a:latin typeface="Sassoon Penpals Joined" panose="02000400000000000000" pitchFamily="50" charset="0"/>
              </a:rPr>
              <a:t>SENCo</a:t>
            </a:r>
            <a:r>
              <a:rPr lang="en-GB" sz="2400" dirty="0">
                <a:latin typeface="Sassoon Penpals Joined" panose="02000400000000000000" pitchFamily="50" charset="0"/>
              </a:rPr>
              <a:t> is available at Parents Evenings</a:t>
            </a:r>
          </a:p>
          <a:p>
            <a:pPr marL="285750" indent="-285750">
              <a:buFont typeface="Arial" panose="020B0604020202020204" pitchFamily="34" charset="0"/>
              <a:buChar char="•"/>
            </a:pPr>
            <a:r>
              <a:rPr lang="en-GB" sz="2400" dirty="0">
                <a:latin typeface="Sassoon Penpals Joined" panose="02000400000000000000" pitchFamily="50" charset="0"/>
              </a:rPr>
              <a:t>Parents/Carers are invited to EHCP reviews</a:t>
            </a:r>
          </a:p>
          <a:p>
            <a:pPr marL="285750" indent="-285750">
              <a:buFont typeface="Arial" panose="020B0604020202020204" pitchFamily="34" charset="0"/>
              <a:buChar char="•"/>
            </a:pPr>
            <a:r>
              <a:rPr lang="en-GB" sz="2400" dirty="0">
                <a:latin typeface="Sassoon Penpals Joined" panose="02000400000000000000" pitchFamily="50" charset="0"/>
              </a:rPr>
              <a:t>All parent/carers have access to Parent Mail and Class Dojo to keep up to date with information</a:t>
            </a:r>
          </a:p>
          <a:p>
            <a:pPr marL="285750" indent="-285750">
              <a:buFont typeface="Arial" panose="020B0604020202020204" pitchFamily="34" charset="0"/>
              <a:buChar char="•"/>
            </a:pPr>
            <a:r>
              <a:rPr lang="en-GB" sz="2400" dirty="0">
                <a:latin typeface="Sassoon Penpals Joined" panose="02000400000000000000" pitchFamily="50" charset="0"/>
              </a:rPr>
              <a:t>We share Pupil Learning Plans and One Page Profiles with parents/carers</a:t>
            </a:r>
          </a:p>
        </p:txBody>
      </p:sp>
      <p:pic>
        <p:nvPicPr>
          <p:cNvPr id="4" name="Picture 3">
            <a:extLst>
              <a:ext uri="{FF2B5EF4-FFF2-40B4-BE49-F238E27FC236}">
                <a16:creationId xmlns:a16="http://schemas.microsoft.com/office/drawing/2014/main" id="{90E3FD00-990F-4393-8601-F315194DF390}"/>
              </a:ext>
            </a:extLst>
          </p:cNvPr>
          <p:cNvPicPr>
            <a:picLocks noChangeAspect="1"/>
          </p:cNvPicPr>
          <p:nvPr/>
        </p:nvPicPr>
        <p:blipFill>
          <a:blip r:embed="rId2"/>
          <a:stretch>
            <a:fillRect/>
          </a:stretch>
        </p:blipFill>
        <p:spPr>
          <a:xfrm>
            <a:off x="118228" y="122563"/>
            <a:ext cx="936850" cy="985372"/>
          </a:xfrm>
          <a:prstGeom prst="rect">
            <a:avLst/>
          </a:prstGeom>
        </p:spPr>
      </p:pic>
      <p:pic>
        <p:nvPicPr>
          <p:cNvPr id="5" name="Picture 4">
            <a:extLst>
              <a:ext uri="{FF2B5EF4-FFF2-40B4-BE49-F238E27FC236}">
                <a16:creationId xmlns:a16="http://schemas.microsoft.com/office/drawing/2014/main" id="{B9CDF9BF-EADA-7F62-54A3-B93A705DE773}"/>
              </a:ext>
            </a:extLst>
          </p:cNvPr>
          <p:cNvPicPr>
            <a:picLocks noChangeAspect="1"/>
          </p:cNvPicPr>
          <p:nvPr/>
        </p:nvPicPr>
        <p:blipFill>
          <a:blip r:embed="rId2"/>
          <a:stretch>
            <a:fillRect/>
          </a:stretch>
        </p:blipFill>
        <p:spPr>
          <a:xfrm>
            <a:off x="11136922" y="122563"/>
            <a:ext cx="936850" cy="985372"/>
          </a:xfrm>
          <a:prstGeom prst="rect">
            <a:avLst/>
          </a:prstGeom>
        </p:spPr>
      </p:pic>
    </p:spTree>
    <p:extLst>
      <p:ext uri="{BB962C8B-B14F-4D97-AF65-F5344CB8AC3E}">
        <p14:creationId xmlns:p14="http://schemas.microsoft.com/office/powerpoint/2010/main" val="1502741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9D77-D999-4D1A-9763-CA331011AF8D}"/>
              </a:ext>
            </a:extLst>
          </p:cNvPr>
          <p:cNvSpPr>
            <a:spLocks noGrp="1"/>
          </p:cNvSpPr>
          <p:nvPr>
            <p:ph type="title"/>
          </p:nvPr>
        </p:nvSpPr>
        <p:spPr>
          <a:xfrm>
            <a:off x="838200" y="0"/>
            <a:ext cx="10515600" cy="1325563"/>
          </a:xfrm>
        </p:spPr>
        <p:txBody>
          <a:bodyPr>
            <a:normAutofit/>
          </a:bodyPr>
          <a:lstStyle/>
          <a:p>
            <a:pPr algn="ctr"/>
            <a:r>
              <a:rPr lang="en-GB" sz="3600" b="1" u="sng" dirty="0">
                <a:latin typeface="Sassoon Penpals Joined" panose="02000400000000000000" pitchFamily="50" charset="0"/>
              </a:rPr>
              <a:t>How will we involve pupils with SEN in their education?</a:t>
            </a:r>
          </a:p>
        </p:txBody>
      </p:sp>
      <p:sp>
        <p:nvSpPr>
          <p:cNvPr id="4" name="TextBox 3">
            <a:extLst>
              <a:ext uri="{FF2B5EF4-FFF2-40B4-BE49-F238E27FC236}">
                <a16:creationId xmlns:a16="http://schemas.microsoft.com/office/drawing/2014/main" id="{12EE04C9-09A1-4B8D-BB22-947913F4015C}"/>
              </a:ext>
            </a:extLst>
          </p:cNvPr>
          <p:cNvSpPr txBox="1"/>
          <p:nvPr/>
        </p:nvSpPr>
        <p:spPr>
          <a:xfrm>
            <a:off x="550890" y="1758236"/>
            <a:ext cx="3910781" cy="707886"/>
          </a:xfrm>
          <a:prstGeom prst="rect">
            <a:avLst/>
          </a:prstGeom>
          <a:noFill/>
        </p:spPr>
        <p:txBody>
          <a:bodyPr wrap="square" rtlCol="0">
            <a:spAutoFit/>
          </a:bodyPr>
          <a:lstStyle/>
          <a:p>
            <a:pPr algn="ctr"/>
            <a:r>
              <a:rPr lang="en-GB" sz="2000" dirty="0">
                <a:latin typeface="Sassoon Penpals Joined" panose="02000400000000000000" pitchFamily="50" charset="0"/>
              </a:rPr>
              <a:t>‘ I talk to the adults around me about my learning.’</a:t>
            </a:r>
          </a:p>
        </p:txBody>
      </p:sp>
      <p:sp>
        <p:nvSpPr>
          <p:cNvPr id="5" name="TextBox 4">
            <a:extLst>
              <a:ext uri="{FF2B5EF4-FFF2-40B4-BE49-F238E27FC236}">
                <a16:creationId xmlns:a16="http://schemas.microsoft.com/office/drawing/2014/main" id="{70C05553-FC8C-48A1-92AA-DC635FBD14F9}"/>
              </a:ext>
            </a:extLst>
          </p:cNvPr>
          <p:cNvSpPr txBox="1"/>
          <p:nvPr/>
        </p:nvSpPr>
        <p:spPr>
          <a:xfrm>
            <a:off x="678583" y="3196242"/>
            <a:ext cx="3910781" cy="1015663"/>
          </a:xfrm>
          <a:prstGeom prst="rect">
            <a:avLst/>
          </a:prstGeom>
          <a:noFill/>
        </p:spPr>
        <p:txBody>
          <a:bodyPr wrap="square" rtlCol="0">
            <a:spAutoFit/>
          </a:bodyPr>
          <a:lstStyle/>
          <a:p>
            <a:pPr algn="ctr"/>
            <a:r>
              <a:rPr lang="en-GB" sz="2000" dirty="0">
                <a:latin typeface="Sassoon Penpals Joined" panose="02000400000000000000" pitchFamily="50" charset="0"/>
              </a:rPr>
              <a:t>‘I have a personalised passport that all adults can see, so they know how to support me.’</a:t>
            </a:r>
          </a:p>
        </p:txBody>
      </p:sp>
      <p:sp>
        <p:nvSpPr>
          <p:cNvPr id="7" name="TextBox 6">
            <a:extLst>
              <a:ext uri="{FF2B5EF4-FFF2-40B4-BE49-F238E27FC236}">
                <a16:creationId xmlns:a16="http://schemas.microsoft.com/office/drawing/2014/main" id="{7F10F99F-91A5-4EDF-93FB-490E5213DB8D}"/>
              </a:ext>
            </a:extLst>
          </p:cNvPr>
          <p:cNvSpPr txBox="1"/>
          <p:nvPr/>
        </p:nvSpPr>
        <p:spPr>
          <a:xfrm>
            <a:off x="4764502" y="1325404"/>
            <a:ext cx="2514602" cy="707886"/>
          </a:xfrm>
          <a:prstGeom prst="rect">
            <a:avLst/>
          </a:prstGeom>
          <a:noFill/>
        </p:spPr>
        <p:txBody>
          <a:bodyPr wrap="square" rtlCol="0">
            <a:spAutoFit/>
          </a:bodyPr>
          <a:lstStyle/>
          <a:p>
            <a:pPr algn="ctr"/>
            <a:r>
              <a:rPr lang="en-GB" sz="2000" dirty="0">
                <a:latin typeface="Sassoon Penpals Joined" panose="02000400000000000000" pitchFamily="50" charset="0"/>
              </a:rPr>
              <a:t>‘I take part in a Pupil Voice’.</a:t>
            </a:r>
          </a:p>
        </p:txBody>
      </p:sp>
      <p:sp>
        <p:nvSpPr>
          <p:cNvPr id="14" name="TextBox 13">
            <a:extLst>
              <a:ext uri="{FF2B5EF4-FFF2-40B4-BE49-F238E27FC236}">
                <a16:creationId xmlns:a16="http://schemas.microsoft.com/office/drawing/2014/main" id="{2EFE92DD-BF66-4D51-8F29-8DB48310B23F}"/>
              </a:ext>
            </a:extLst>
          </p:cNvPr>
          <p:cNvSpPr txBox="1"/>
          <p:nvPr/>
        </p:nvSpPr>
        <p:spPr>
          <a:xfrm>
            <a:off x="7846142" y="3350131"/>
            <a:ext cx="3307080" cy="707886"/>
          </a:xfrm>
          <a:prstGeom prst="rect">
            <a:avLst/>
          </a:prstGeom>
          <a:noFill/>
        </p:spPr>
        <p:txBody>
          <a:bodyPr wrap="square" rtlCol="0">
            <a:spAutoFit/>
          </a:bodyPr>
          <a:lstStyle/>
          <a:p>
            <a:pPr algn="ctr"/>
            <a:r>
              <a:rPr lang="en-GB" sz="2000" dirty="0">
                <a:latin typeface="Sassoon Penpals Joined" panose="02000400000000000000" pitchFamily="50" charset="0"/>
              </a:rPr>
              <a:t>‘I can share any worries using the class  Worry Monster.’</a:t>
            </a:r>
          </a:p>
        </p:txBody>
      </p:sp>
      <p:pic>
        <p:nvPicPr>
          <p:cNvPr id="3" name="Picture 2">
            <a:extLst>
              <a:ext uri="{FF2B5EF4-FFF2-40B4-BE49-F238E27FC236}">
                <a16:creationId xmlns:a16="http://schemas.microsoft.com/office/drawing/2014/main" id="{13700B32-3E87-4581-A8A7-747204A25AB9}"/>
              </a:ext>
            </a:extLst>
          </p:cNvPr>
          <p:cNvPicPr>
            <a:picLocks noChangeAspect="1"/>
          </p:cNvPicPr>
          <p:nvPr/>
        </p:nvPicPr>
        <p:blipFill>
          <a:blip r:embed="rId2"/>
          <a:stretch>
            <a:fillRect/>
          </a:stretch>
        </p:blipFill>
        <p:spPr>
          <a:xfrm>
            <a:off x="4981265" y="2099593"/>
            <a:ext cx="2081076" cy="2035085"/>
          </a:xfrm>
          <a:prstGeom prst="rect">
            <a:avLst/>
          </a:prstGeom>
        </p:spPr>
      </p:pic>
      <p:pic>
        <p:nvPicPr>
          <p:cNvPr id="10" name="Picture 9">
            <a:extLst>
              <a:ext uri="{FF2B5EF4-FFF2-40B4-BE49-F238E27FC236}">
                <a16:creationId xmlns:a16="http://schemas.microsoft.com/office/drawing/2014/main" id="{3DAA43A4-828F-4D6B-8E28-50F9AFB34F7A}"/>
              </a:ext>
            </a:extLst>
          </p:cNvPr>
          <p:cNvPicPr>
            <a:picLocks noChangeAspect="1"/>
          </p:cNvPicPr>
          <p:nvPr/>
        </p:nvPicPr>
        <p:blipFill>
          <a:blip r:embed="rId3"/>
          <a:stretch>
            <a:fillRect/>
          </a:stretch>
        </p:blipFill>
        <p:spPr>
          <a:xfrm>
            <a:off x="11099409" y="78464"/>
            <a:ext cx="974255" cy="850381"/>
          </a:xfrm>
          <a:prstGeom prst="rect">
            <a:avLst/>
          </a:prstGeom>
        </p:spPr>
      </p:pic>
      <p:sp>
        <p:nvSpPr>
          <p:cNvPr id="12" name="TextBox 11">
            <a:extLst>
              <a:ext uri="{FF2B5EF4-FFF2-40B4-BE49-F238E27FC236}">
                <a16:creationId xmlns:a16="http://schemas.microsoft.com/office/drawing/2014/main" id="{33C8CCCE-1C37-4509-A37D-664710B99B78}"/>
              </a:ext>
            </a:extLst>
          </p:cNvPr>
          <p:cNvSpPr txBox="1"/>
          <p:nvPr/>
        </p:nvSpPr>
        <p:spPr>
          <a:xfrm>
            <a:off x="550890" y="4124161"/>
            <a:ext cx="11035646" cy="2369880"/>
          </a:xfrm>
          <a:prstGeom prst="rect">
            <a:avLst/>
          </a:prstGeom>
          <a:noFill/>
        </p:spPr>
        <p:txBody>
          <a:bodyPr wrap="square">
            <a:spAutoFit/>
          </a:bodyPr>
          <a:lstStyle/>
          <a:p>
            <a:endParaRPr lang="en-GB" sz="3600" dirty="0">
              <a:effectLst/>
              <a:latin typeface="Sassoon Penpals Joined" panose="02000400000000000000" pitchFamily="50" charset="0"/>
              <a:ea typeface="Calibri" panose="020F0502020204030204" pitchFamily="34" charset="0"/>
            </a:endParaRPr>
          </a:p>
          <a:p>
            <a:pPr marR="206375" algn="ctr"/>
            <a:r>
              <a:rPr lang="en-US" sz="2800" dirty="0">
                <a:effectLst/>
                <a:latin typeface="Sassoon Penpals Joined" panose="02000400000000000000" pitchFamily="50" charset="0"/>
                <a:ea typeface="Calibri" panose="020F0502020204030204" pitchFamily="34" charset="0"/>
              </a:rPr>
              <a:t>Your child will be involved in the process of ‘Assess, Plan, Do and Review’ through talking to familiar adults about </a:t>
            </a:r>
            <a:r>
              <a:rPr lang="en-US" sz="2800" dirty="0">
                <a:latin typeface="Sassoon Penpals Joined" panose="02000400000000000000" pitchFamily="50" charset="0"/>
                <a:ea typeface="Calibri" panose="020F0502020204030204" pitchFamily="34" charset="0"/>
              </a:rPr>
              <a:t>their</a:t>
            </a:r>
            <a:r>
              <a:rPr lang="en-US" sz="2800" dirty="0">
                <a:effectLst/>
                <a:latin typeface="Sassoon Penpals Joined" panose="02000400000000000000" pitchFamily="50" charset="0"/>
                <a:ea typeface="Calibri" panose="020F0502020204030204" pitchFamily="34" charset="0"/>
              </a:rPr>
              <a:t> work, identifying their strengths as well as aspects they find tricky. This often involves sharing classroom work and attending review meetings if appropriate.</a:t>
            </a:r>
            <a:endParaRPr lang="en-GB" sz="2800" dirty="0">
              <a:effectLst/>
              <a:latin typeface="Sassoon Penpals Joined" panose="02000400000000000000" pitchFamily="50" charset="0"/>
              <a:ea typeface="Calibri" panose="020F0502020204030204" pitchFamily="34" charset="0"/>
            </a:endParaRPr>
          </a:p>
        </p:txBody>
      </p:sp>
      <p:pic>
        <p:nvPicPr>
          <p:cNvPr id="8" name="Picture 7">
            <a:extLst>
              <a:ext uri="{FF2B5EF4-FFF2-40B4-BE49-F238E27FC236}">
                <a16:creationId xmlns:a16="http://schemas.microsoft.com/office/drawing/2014/main" id="{66404E95-800D-1BAB-1448-A92322A31B2C}"/>
              </a:ext>
            </a:extLst>
          </p:cNvPr>
          <p:cNvPicPr>
            <a:picLocks noChangeAspect="1"/>
          </p:cNvPicPr>
          <p:nvPr/>
        </p:nvPicPr>
        <p:blipFill>
          <a:blip r:embed="rId3"/>
          <a:stretch>
            <a:fillRect/>
          </a:stretch>
        </p:blipFill>
        <p:spPr>
          <a:xfrm>
            <a:off x="118336" y="116516"/>
            <a:ext cx="974255" cy="850381"/>
          </a:xfrm>
          <a:prstGeom prst="rect">
            <a:avLst/>
          </a:prstGeom>
        </p:spPr>
      </p:pic>
      <p:sp>
        <p:nvSpPr>
          <p:cNvPr id="11" name="TextBox 10">
            <a:extLst>
              <a:ext uri="{FF2B5EF4-FFF2-40B4-BE49-F238E27FC236}">
                <a16:creationId xmlns:a16="http://schemas.microsoft.com/office/drawing/2014/main" id="{B0F0E2D1-D700-66B5-63E0-036FFFD09A0E}"/>
              </a:ext>
            </a:extLst>
          </p:cNvPr>
          <p:cNvSpPr txBox="1"/>
          <p:nvPr/>
        </p:nvSpPr>
        <p:spPr>
          <a:xfrm>
            <a:off x="7846142" y="1600895"/>
            <a:ext cx="3307080" cy="1015663"/>
          </a:xfrm>
          <a:prstGeom prst="rect">
            <a:avLst/>
          </a:prstGeom>
          <a:noFill/>
        </p:spPr>
        <p:txBody>
          <a:bodyPr wrap="square">
            <a:spAutoFit/>
          </a:bodyPr>
          <a:lstStyle/>
          <a:p>
            <a:pPr algn="ctr"/>
            <a:r>
              <a:rPr lang="en-GB" sz="2000" dirty="0">
                <a:latin typeface="Sassoon Penpals Joined" panose="02000400000000000000" pitchFamily="50" charset="0"/>
              </a:rPr>
              <a:t>‘I can talk to any adult at school if I am worried about anything.’</a:t>
            </a:r>
          </a:p>
        </p:txBody>
      </p:sp>
    </p:spTree>
    <p:extLst>
      <p:ext uri="{BB962C8B-B14F-4D97-AF65-F5344CB8AC3E}">
        <p14:creationId xmlns:p14="http://schemas.microsoft.com/office/powerpoint/2010/main" val="2174598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7" name="Rectangle 39">
            <a:extLst>
              <a:ext uri="{FF2B5EF4-FFF2-40B4-BE49-F238E27FC236}">
                <a16:creationId xmlns:a16="http://schemas.microsoft.com/office/drawing/2014/main" id="{E7CBFE88-DE8A-0E35-5BA3-1A6FBA48349F}"/>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TextBox 2">
            <a:extLst>
              <a:ext uri="{FF2B5EF4-FFF2-40B4-BE49-F238E27FC236}">
                <a16:creationId xmlns:a16="http://schemas.microsoft.com/office/drawing/2014/main" id="{E07F31CA-E261-5445-81C2-493813ABC643}"/>
              </a:ext>
            </a:extLst>
          </p:cNvPr>
          <p:cNvSpPr txBox="1"/>
          <p:nvPr/>
        </p:nvSpPr>
        <p:spPr>
          <a:xfrm>
            <a:off x="138827" y="1401461"/>
            <a:ext cx="11661128" cy="5324535"/>
          </a:xfrm>
          <a:prstGeom prst="rect">
            <a:avLst/>
          </a:prstGeom>
          <a:noFill/>
        </p:spPr>
        <p:txBody>
          <a:bodyPr wrap="square">
            <a:spAutoFit/>
          </a:bodyPr>
          <a:lstStyle/>
          <a:p>
            <a:pPr marR="170815"/>
            <a:r>
              <a:rPr lang="en-US" sz="2000" dirty="0">
                <a:effectLst/>
                <a:latin typeface="Sassoon Penpals Joined" panose="02000400000000000000" pitchFamily="50" charset="0"/>
                <a:ea typeface="Calibri" panose="020F0502020204030204" pitchFamily="34" charset="0"/>
              </a:rPr>
              <a:t>All children are well supported within the classroom by highly skilled teachers and teaching assistants. Appropriate adjustments are made to the classroom, teaching and resources to ensure that all children have access to the curriculum. These include:</a:t>
            </a:r>
            <a:endParaRPr lang="en-GB" sz="2000" dirty="0">
              <a:effectLst/>
              <a:latin typeface="Sassoon Penpals Joined" panose="02000400000000000000" pitchFamily="50" charset="0"/>
              <a:ea typeface="Calibri" panose="020F0502020204030204" pitchFamily="34" charset="0"/>
            </a:endParaRPr>
          </a:p>
          <a:p>
            <a:pPr marL="342900" lvl="0" indent="-342900">
              <a:buSzPts val="1200"/>
              <a:buFont typeface="Symbol" panose="05050102010706020507" pitchFamily="18" charset="2"/>
              <a:buChar char=""/>
              <a:tabLst>
                <a:tab pos="254000" algn="l"/>
              </a:tabLst>
            </a:pPr>
            <a:r>
              <a:rPr lang="en-US" sz="2000" dirty="0">
                <a:effectLst/>
                <a:latin typeface="Sassoon Penpals Joined" panose="02000400000000000000" pitchFamily="50" charset="0"/>
                <a:ea typeface="Symbol" panose="05050102010706020507" pitchFamily="18" charset="2"/>
                <a:cs typeface="Symbol" panose="05050102010706020507" pitchFamily="18" charset="2"/>
              </a:rPr>
              <a:t>collaborative learning (talking partners, mixed ability group work);</a:t>
            </a:r>
            <a:endParaRPr lang="en-GB" sz="2000" dirty="0">
              <a:effectLst/>
              <a:latin typeface="Sassoon Penpals Joined" panose="02000400000000000000" pitchFamily="50" charset="0"/>
              <a:ea typeface="Symbol" panose="05050102010706020507" pitchFamily="18" charset="2"/>
              <a:cs typeface="Symbol" panose="05050102010706020507" pitchFamily="18" charset="2"/>
            </a:endParaRPr>
          </a:p>
          <a:p>
            <a:pPr marL="342900" lvl="0" indent="-342900">
              <a:buSzPts val="1200"/>
              <a:buFont typeface="Symbol" panose="05050102010706020507" pitchFamily="18" charset="2"/>
              <a:buChar char=""/>
              <a:tabLst>
                <a:tab pos="254000" algn="l"/>
              </a:tabLst>
            </a:pPr>
            <a:r>
              <a:rPr lang="en-US" sz="2000" dirty="0">
                <a:effectLst/>
                <a:latin typeface="Sassoon Penpals Joined" panose="02000400000000000000" pitchFamily="50" charset="0"/>
                <a:ea typeface="Symbol" panose="05050102010706020507" pitchFamily="18" charset="2"/>
                <a:cs typeface="Symbol" panose="05050102010706020507" pitchFamily="18" charset="2"/>
              </a:rPr>
              <a:t>using ICT or a scribe to record;</a:t>
            </a:r>
            <a:endParaRPr lang="en-GB" sz="2000" dirty="0">
              <a:effectLst/>
              <a:latin typeface="Sassoon Penpals Joined" panose="02000400000000000000" pitchFamily="50" charset="0"/>
              <a:ea typeface="Symbol" panose="05050102010706020507" pitchFamily="18" charset="2"/>
              <a:cs typeface="Symbol" panose="05050102010706020507" pitchFamily="18" charset="2"/>
            </a:endParaRPr>
          </a:p>
          <a:p>
            <a:pPr marL="342900" lvl="0" indent="-342900">
              <a:buSzPts val="1200"/>
              <a:buFont typeface="Symbol" panose="05050102010706020507" pitchFamily="18" charset="2"/>
              <a:buChar char=""/>
              <a:tabLst>
                <a:tab pos="254000" algn="l"/>
              </a:tabLst>
            </a:pPr>
            <a:r>
              <a:rPr lang="en-US" sz="2000" dirty="0">
                <a:effectLst/>
                <a:latin typeface="Sassoon Penpals Joined" panose="02000400000000000000" pitchFamily="50" charset="0"/>
                <a:ea typeface="Symbol" panose="05050102010706020507" pitchFamily="18" charset="2"/>
                <a:cs typeface="Symbol" panose="05050102010706020507" pitchFamily="18" charset="2"/>
              </a:rPr>
              <a:t>using ICT to support learning;</a:t>
            </a:r>
            <a:endParaRPr lang="en-GB" sz="2000" dirty="0">
              <a:effectLst/>
              <a:latin typeface="Sassoon Penpals Joined" panose="02000400000000000000" pitchFamily="50" charset="0"/>
              <a:ea typeface="Symbol" panose="05050102010706020507" pitchFamily="18" charset="2"/>
              <a:cs typeface="Symbol" panose="05050102010706020507" pitchFamily="18" charset="2"/>
            </a:endParaRPr>
          </a:p>
          <a:p>
            <a:pPr marL="342900" lvl="0" indent="-342900">
              <a:buSzPts val="1200"/>
              <a:buFont typeface="Symbol" panose="05050102010706020507" pitchFamily="18" charset="2"/>
              <a:buChar char=""/>
              <a:tabLst>
                <a:tab pos="254000" algn="l"/>
              </a:tabLst>
            </a:pPr>
            <a:r>
              <a:rPr lang="en-US" sz="2000" dirty="0">
                <a:effectLst/>
                <a:latin typeface="Sassoon Penpals Joined" panose="02000400000000000000" pitchFamily="50" charset="0"/>
                <a:ea typeface="Symbol" panose="05050102010706020507" pitchFamily="18" charset="2"/>
                <a:cs typeface="Symbol" panose="05050102010706020507" pitchFamily="18" charset="2"/>
              </a:rPr>
              <a:t>using drama techniques;</a:t>
            </a:r>
            <a:endParaRPr lang="en-GB" sz="2000" dirty="0">
              <a:effectLst/>
              <a:latin typeface="Sassoon Penpals Joined" panose="02000400000000000000" pitchFamily="50" charset="0"/>
              <a:ea typeface="Symbol" panose="05050102010706020507" pitchFamily="18" charset="2"/>
              <a:cs typeface="Symbol" panose="05050102010706020507" pitchFamily="18" charset="2"/>
            </a:endParaRPr>
          </a:p>
          <a:p>
            <a:pPr marL="342900" lvl="0" indent="-342900">
              <a:buSzPts val="1200"/>
              <a:buFont typeface="Symbol" panose="05050102010706020507" pitchFamily="18" charset="2"/>
              <a:buChar char=""/>
              <a:tabLst>
                <a:tab pos="254000" algn="l"/>
              </a:tabLst>
            </a:pPr>
            <a:r>
              <a:rPr lang="en-US" sz="2000" dirty="0">
                <a:effectLst/>
                <a:latin typeface="Sassoon Penpals Joined" panose="02000400000000000000" pitchFamily="50" charset="0"/>
                <a:ea typeface="Symbol" panose="05050102010706020507" pitchFamily="18" charset="2"/>
                <a:cs typeface="Symbol" panose="05050102010706020507" pitchFamily="18" charset="2"/>
              </a:rPr>
              <a:t>using concrete apparatus (</a:t>
            </a:r>
            <a:r>
              <a:rPr lang="en-US" sz="2000" dirty="0">
                <a:latin typeface="Sassoon Penpals Joined" panose="02000400000000000000" pitchFamily="50" charset="0"/>
                <a:ea typeface="Symbol" panose="05050102010706020507" pitchFamily="18" charset="2"/>
                <a:cs typeface="Symbol" panose="05050102010706020507" pitchFamily="18" charset="2"/>
              </a:rPr>
              <a:t>N</a:t>
            </a:r>
            <a:r>
              <a:rPr lang="en-US" sz="2000" dirty="0">
                <a:effectLst/>
                <a:latin typeface="Sassoon Penpals Joined" panose="02000400000000000000" pitchFamily="50" charset="0"/>
                <a:ea typeface="Symbol" panose="05050102010706020507" pitchFamily="18" charset="2"/>
                <a:cs typeface="Symbol" panose="05050102010706020507" pitchFamily="18" charset="2"/>
              </a:rPr>
              <a:t>umicon, magnetic letters);</a:t>
            </a:r>
            <a:endParaRPr lang="en-GB" sz="2000" dirty="0">
              <a:effectLst/>
              <a:latin typeface="Sassoon Penpals Joined" panose="02000400000000000000" pitchFamily="50" charset="0"/>
              <a:ea typeface="Symbol" panose="05050102010706020507" pitchFamily="18" charset="2"/>
              <a:cs typeface="Symbol" panose="05050102010706020507" pitchFamily="18" charset="2"/>
            </a:endParaRPr>
          </a:p>
          <a:p>
            <a:pPr marL="342900" lvl="0" indent="-342900">
              <a:buSzPts val="1200"/>
              <a:buFont typeface="Symbol" panose="05050102010706020507" pitchFamily="18" charset="2"/>
              <a:buChar char=""/>
              <a:tabLst>
                <a:tab pos="254000" algn="l"/>
              </a:tabLst>
            </a:pPr>
            <a:r>
              <a:rPr lang="en-US" sz="2000" dirty="0">
                <a:effectLst/>
                <a:latin typeface="Sassoon Penpals Joined" panose="02000400000000000000" pitchFamily="50" charset="0"/>
                <a:ea typeface="Symbol" panose="05050102010706020507" pitchFamily="18" charset="2"/>
                <a:cs typeface="Symbol" panose="05050102010706020507" pitchFamily="18" charset="2"/>
              </a:rPr>
              <a:t>the use of pupil’s interests;</a:t>
            </a:r>
            <a:endParaRPr lang="en-GB" sz="2000" dirty="0">
              <a:effectLst/>
              <a:latin typeface="Sassoon Penpals Joined" panose="02000400000000000000" pitchFamily="50" charset="0"/>
              <a:ea typeface="Symbol" panose="05050102010706020507" pitchFamily="18" charset="2"/>
              <a:cs typeface="Symbol" panose="05050102010706020507" pitchFamily="18" charset="2"/>
            </a:endParaRPr>
          </a:p>
          <a:p>
            <a:pPr marL="342900" lvl="0" indent="-342900">
              <a:buSzPts val="1200"/>
              <a:buFont typeface="Symbol" panose="05050102010706020507" pitchFamily="18" charset="2"/>
              <a:buChar char=""/>
              <a:tabLst>
                <a:tab pos="254000" algn="l"/>
              </a:tabLst>
            </a:pPr>
            <a:r>
              <a:rPr lang="en-US" sz="2000" dirty="0">
                <a:effectLst/>
                <a:latin typeface="Sassoon Penpals Joined" panose="02000400000000000000" pitchFamily="50" charset="0"/>
                <a:ea typeface="Symbol" panose="05050102010706020507" pitchFamily="18" charset="2"/>
                <a:cs typeface="Symbol" panose="05050102010706020507" pitchFamily="18" charset="2"/>
              </a:rPr>
              <a:t>targeted group work;</a:t>
            </a:r>
            <a:endParaRPr lang="en-GB" sz="2000" dirty="0">
              <a:effectLst/>
              <a:latin typeface="Sassoon Penpals Joined" panose="02000400000000000000" pitchFamily="50" charset="0"/>
              <a:ea typeface="Symbol" panose="05050102010706020507" pitchFamily="18" charset="2"/>
              <a:cs typeface="Symbol" panose="05050102010706020507" pitchFamily="18" charset="2"/>
            </a:endParaRPr>
          </a:p>
          <a:p>
            <a:pPr marL="342900" lvl="0" indent="-342900">
              <a:buSzPts val="1200"/>
              <a:buFont typeface="Symbol" panose="05050102010706020507" pitchFamily="18" charset="2"/>
              <a:buChar char=""/>
              <a:tabLst>
                <a:tab pos="254000" algn="l"/>
              </a:tabLst>
            </a:pPr>
            <a:r>
              <a:rPr lang="en-US" sz="2000" dirty="0">
                <a:effectLst/>
                <a:latin typeface="Sassoon Penpals Joined" panose="02000400000000000000" pitchFamily="50" charset="0"/>
                <a:ea typeface="Symbol" panose="05050102010706020507" pitchFamily="18" charset="2"/>
                <a:cs typeface="Symbol" panose="05050102010706020507" pitchFamily="18" charset="2"/>
              </a:rPr>
              <a:t>pre-learning of key points or vocabulary prior to a lesson;</a:t>
            </a:r>
            <a:endParaRPr lang="en-GB" sz="2000" dirty="0">
              <a:effectLst/>
              <a:latin typeface="Sassoon Penpals Joined" panose="02000400000000000000" pitchFamily="50" charset="0"/>
              <a:ea typeface="Symbol" panose="05050102010706020507" pitchFamily="18" charset="2"/>
              <a:cs typeface="Symbol" panose="05050102010706020507" pitchFamily="18" charset="2"/>
            </a:endParaRPr>
          </a:p>
          <a:p>
            <a:pPr marL="342900" lvl="0" indent="-342900">
              <a:buSzPts val="1200"/>
              <a:buFont typeface="Symbol" panose="05050102010706020507" pitchFamily="18" charset="2"/>
              <a:buChar char=""/>
              <a:tabLst>
                <a:tab pos="254000" algn="l"/>
              </a:tabLst>
            </a:pPr>
            <a:r>
              <a:rPr lang="en-US" sz="2000" dirty="0">
                <a:effectLst/>
                <a:latin typeface="Sassoon Penpals Joined" panose="02000400000000000000" pitchFamily="50" charset="0"/>
                <a:ea typeface="Symbol" panose="05050102010706020507" pitchFamily="18" charset="2"/>
                <a:cs typeface="Symbol" panose="05050102010706020507" pitchFamily="18" charset="2"/>
              </a:rPr>
              <a:t>1:1 support;</a:t>
            </a:r>
            <a:endParaRPr lang="en-GB" sz="2000" dirty="0">
              <a:effectLst/>
              <a:latin typeface="Sassoon Penpals Joined" panose="02000400000000000000" pitchFamily="50" charset="0"/>
              <a:ea typeface="Symbol" panose="05050102010706020507" pitchFamily="18" charset="2"/>
              <a:cs typeface="Symbol" panose="05050102010706020507" pitchFamily="18" charset="2"/>
            </a:endParaRPr>
          </a:p>
          <a:p>
            <a:pPr marL="342900" lvl="0" indent="-342900">
              <a:buSzPts val="1200"/>
              <a:buFont typeface="Symbol" panose="05050102010706020507" pitchFamily="18" charset="2"/>
              <a:buChar char=""/>
              <a:tabLst>
                <a:tab pos="254000" algn="l"/>
              </a:tabLst>
            </a:pPr>
            <a:r>
              <a:rPr lang="en-US" sz="2000" dirty="0">
                <a:effectLst/>
                <a:latin typeface="Sassoon Penpals Joined" panose="02000400000000000000" pitchFamily="50" charset="0"/>
                <a:ea typeface="Symbol" panose="05050102010706020507" pitchFamily="18" charset="2"/>
                <a:cs typeface="Symbol" panose="05050102010706020507" pitchFamily="18" charset="2"/>
              </a:rPr>
              <a:t>1:1 teaching;</a:t>
            </a:r>
            <a:endParaRPr lang="en-GB" sz="2000" dirty="0">
              <a:effectLst/>
              <a:latin typeface="Sassoon Penpals Joined" panose="02000400000000000000" pitchFamily="50" charset="0"/>
              <a:ea typeface="Symbol" panose="05050102010706020507" pitchFamily="18" charset="2"/>
              <a:cs typeface="Symbol" panose="05050102010706020507" pitchFamily="18" charset="2"/>
            </a:endParaRPr>
          </a:p>
          <a:p>
            <a:pPr marL="342900" lvl="0" indent="-342900">
              <a:buSzPts val="1200"/>
              <a:buFont typeface="Symbol" panose="05050102010706020507" pitchFamily="18" charset="2"/>
              <a:buChar char=""/>
              <a:tabLst>
                <a:tab pos="254000" algn="l"/>
              </a:tabLst>
            </a:pPr>
            <a:r>
              <a:rPr lang="en-US" sz="2000" dirty="0">
                <a:effectLst/>
                <a:latin typeface="Sassoon Penpals Joined" panose="02000400000000000000" pitchFamily="50" charset="0"/>
                <a:ea typeface="Symbol" panose="05050102010706020507" pitchFamily="18" charset="2"/>
                <a:cs typeface="Symbol" panose="05050102010706020507" pitchFamily="18" charset="2"/>
              </a:rPr>
              <a:t>interventions and guided work;</a:t>
            </a:r>
            <a:endParaRPr lang="en-GB" sz="2000" dirty="0">
              <a:effectLst/>
              <a:latin typeface="Sassoon Penpals Joined" panose="02000400000000000000" pitchFamily="50" charset="0"/>
              <a:ea typeface="Symbol" panose="05050102010706020507" pitchFamily="18" charset="2"/>
              <a:cs typeface="Symbol" panose="05050102010706020507" pitchFamily="18" charset="2"/>
            </a:endParaRPr>
          </a:p>
          <a:p>
            <a:pPr marL="342900" lvl="0" indent="-342900">
              <a:buSzPts val="1200"/>
              <a:buFont typeface="Symbol" panose="05050102010706020507" pitchFamily="18" charset="2"/>
              <a:buChar char=""/>
              <a:tabLst>
                <a:tab pos="254000" algn="l"/>
              </a:tabLst>
            </a:pPr>
            <a:r>
              <a:rPr lang="en-US" sz="2000" dirty="0">
                <a:effectLst/>
                <a:latin typeface="Sassoon Penpals Joined" panose="02000400000000000000" pitchFamily="50" charset="0"/>
                <a:ea typeface="Symbol" panose="05050102010706020507" pitchFamily="18" charset="2"/>
                <a:cs typeface="Symbol" panose="05050102010706020507" pitchFamily="18" charset="2"/>
              </a:rPr>
              <a:t>high quality phonics teaching;</a:t>
            </a:r>
            <a:endParaRPr lang="en-GB" sz="2000" dirty="0">
              <a:effectLst/>
              <a:latin typeface="Sassoon Penpals Joined" panose="02000400000000000000" pitchFamily="50" charset="0"/>
              <a:ea typeface="Symbol" panose="05050102010706020507" pitchFamily="18" charset="2"/>
              <a:cs typeface="Symbol" panose="05050102010706020507" pitchFamily="18" charset="2"/>
            </a:endParaRPr>
          </a:p>
          <a:p>
            <a:pPr marL="342900" lvl="0" indent="-342900">
              <a:buSzPts val="1200"/>
              <a:buFont typeface="Symbol" panose="05050102010706020507" pitchFamily="18" charset="2"/>
              <a:buChar char=""/>
              <a:tabLst>
                <a:tab pos="254000" algn="l"/>
              </a:tabLst>
            </a:pPr>
            <a:r>
              <a:rPr lang="en-US" sz="2000" dirty="0">
                <a:effectLst/>
                <a:latin typeface="Sassoon Penpals Joined" panose="02000400000000000000" pitchFamily="50" charset="0"/>
                <a:ea typeface="Symbol" panose="05050102010706020507" pitchFamily="18" charset="2"/>
                <a:cs typeface="Symbol" panose="05050102010706020507" pitchFamily="18" charset="2"/>
              </a:rPr>
              <a:t>the use of visual aids;</a:t>
            </a:r>
            <a:endParaRPr lang="en-GB" sz="2000" dirty="0">
              <a:effectLst/>
              <a:latin typeface="Sassoon Penpals Joined" panose="02000400000000000000" pitchFamily="50" charset="0"/>
              <a:ea typeface="Symbol" panose="05050102010706020507" pitchFamily="18" charset="2"/>
              <a:cs typeface="Symbol" panose="05050102010706020507" pitchFamily="18" charset="2"/>
            </a:endParaRPr>
          </a:p>
          <a:p>
            <a:pPr marL="342900" lvl="0" indent="-342900">
              <a:buSzPts val="1200"/>
              <a:buFont typeface="Symbol" panose="05050102010706020507" pitchFamily="18" charset="2"/>
              <a:buChar char=""/>
              <a:tabLst>
                <a:tab pos="254000" algn="l"/>
              </a:tabLst>
            </a:pPr>
            <a:r>
              <a:rPr lang="en-US" sz="2000" dirty="0">
                <a:effectLst/>
                <a:latin typeface="Sassoon Penpals Joined" panose="02000400000000000000" pitchFamily="50" charset="0"/>
                <a:ea typeface="Symbol" panose="05050102010706020507" pitchFamily="18" charset="2"/>
                <a:cs typeface="Symbol" panose="05050102010706020507" pitchFamily="18" charset="2"/>
              </a:rPr>
              <a:t>adaptation of the learning environment.</a:t>
            </a:r>
            <a:endParaRPr lang="en-GB" sz="2000" dirty="0">
              <a:effectLst/>
              <a:latin typeface="Sassoon Penpals Joined" panose="02000400000000000000" pitchFamily="50" charset="0"/>
              <a:ea typeface="Symbol" panose="05050102010706020507" pitchFamily="18" charset="2"/>
              <a:cs typeface="Symbol" panose="05050102010706020507" pitchFamily="18" charset="2"/>
            </a:endParaRPr>
          </a:p>
        </p:txBody>
      </p:sp>
      <p:pic>
        <p:nvPicPr>
          <p:cNvPr id="2" name="Picture 1">
            <a:extLst>
              <a:ext uri="{FF2B5EF4-FFF2-40B4-BE49-F238E27FC236}">
                <a16:creationId xmlns:a16="http://schemas.microsoft.com/office/drawing/2014/main" id="{A76179B1-0956-4015-932A-31C40247EF70}"/>
              </a:ext>
            </a:extLst>
          </p:cNvPr>
          <p:cNvPicPr>
            <a:picLocks noChangeAspect="1"/>
          </p:cNvPicPr>
          <p:nvPr/>
        </p:nvPicPr>
        <p:blipFill>
          <a:blip r:embed="rId2"/>
          <a:stretch>
            <a:fillRect/>
          </a:stretch>
        </p:blipFill>
        <p:spPr>
          <a:xfrm>
            <a:off x="11066641" y="132004"/>
            <a:ext cx="990693" cy="894938"/>
          </a:xfrm>
          <a:prstGeom prst="rect">
            <a:avLst/>
          </a:prstGeom>
        </p:spPr>
      </p:pic>
      <p:sp>
        <p:nvSpPr>
          <p:cNvPr id="5" name="TextBox 4">
            <a:extLst>
              <a:ext uri="{FF2B5EF4-FFF2-40B4-BE49-F238E27FC236}">
                <a16:creationId xmlns:a16="http://schemas.microsoft.com/office/drawing/2014/main" id="{6EB419CE-4930-8D90-CEC9-F7D00794E412}"/>
              </a:ext>
            </a:extLst>
          </p:cNvPr>
          <p:cNvSpPr txBox="1"/>
          <p:nvPr/>
        </p:nvSpPr>
        <p:spPr>
          <a:xfrm>
            <a:off x="1396805" y="132004"/>
            <a:ext cx="9145172" cy="1200329"/>
          </a:xfrm>
          <a:prstGeom prst="rect">
            <a:avLst/>
          </a:prstGeom>
          <a:noFill/>
        </p:spPr>
        <p:txBody>
          <a:bodyPr wrap="square">
            <a:spAutoFit/>
          </a:bodyPr>
          <a:lstStyle/>
          <a:p>
            <a:pPr marL="274955" indent="-211455" algn="ctr">
              <a:tabLst>
                <a:tab pos="6577330" algn="l"/>
              </a:tabLst>
            </a:pPr>
            <a:r>
              <a:rPr lang="en-US" sz="3600" b="1" u="sng" dirty="0">
                <a:effectLst/>
                <a:latin typeface="Sassoon Penpals Joined" panose="02000400000000000000" pitchFamily="50" charset="0"/>
                <a:ea typeface="Calibri" panose="020F0502020204030204" pitchFamily="34" charset="0"/>
              </a:rPr>
              <a:t>How</a:t>
            </a:r>
            <a:r>
              <a:rPr lang="en-US" sz="3600" b="1" u="sng" spc="-6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will</a:t>
            </a:r>
            <a:r>
              <a:rPr lang="en-US" sz="3600" b="1" u="sng" spc="-6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the</a:t>
            </a:r>
            <a:r>
              <a:rPr lang="en-US" sz="3600" b="1" u="sng" spc="-6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curriculum</a:t>
            </a:r>
            <a:r>
              <a:rPr lang="en-US" sz="3600" b="1" u="sng" spc="-6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be</a:t>
            </a:r>
            <a:r>
              <a:rPr lang="en-US" sz="3600" b="1" u="sng" spc="-6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matched</a:t>
            </a:r>
            <a:r>
              <a:rPr lang="en-US" sz="3600" b="1" u="sng" spc="-6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to</a:t>
            </a:r>
            <a:r>
              <a:rPr lang="en-US" sz="3600" b="1" u="sng" spc="-6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my</a:t>
            </a:r>
            <a:r>
              <a:rPr lang="en-US" sz="3600" b="1" u="sng" spc="-6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child’s</a:t>
            </a:r>
            <a:r>
              <a:rPr lang="en-US" sz="3600" b="1" u="sng" spc="-6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needs?</a:t>
            </a:r>
          </a:p>
        </p:txBody>
      </p:sp>
      <p:pic>
        <p:nvPicPr>
          <p:cNvPr id="6" name="Picture 5">
            <a:extLst>
              <a:ext uri="{FF2B5EF4-FFF2-40B4-BE49-F238E27FC236}">
                <a16:creationId xmlns:a16="http://schemas.microsoft.com/office/drawing/2014/main" id="{C5D06282-F6E7-3A87-2AD8-568B69ABCB9E}"/>
              </a:ext>
            </a:extLst>
          </p:cNvPr>
          <p:cNvPicPr>
            <a:picLocks noChangeAspect="1"/>
          </p:cNvPicPr>
          <p:nvPr/>
        </p:nvPicPr>
        <p:blipFill>
          <a:blip r:embed="rId2"/>
          <a:stretch>
            <a:fillRect/>
          </a:stretch>
        </p:blipFill>
        <p:spPr>
          <a:xfrm>
            <a:off x="134666" y="132004"/>
            <a:ext cx="990693" cy="894938"/>
          </a:xfrm>
          <a:prstGeom prst="rect">
            <a:avLst/>
          </a:prstGeom>
        </p:spPr>
      </p:pic>
    </p:spTree>
    <p:extLst>
      <p:ext uri="{BB962C8B-B14F-4D97-AF65-F5344CB8AC3E}">
        <p14:creationId xmlns:p14="http://schemas.microsoft.com/office/powerpoint/2010/main" val="350850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9D77-D999-4D1A-9763-CA331011AF8D}"/>
              </a:ext>
            </a:extLst>
          </p:cNvPr>
          <p:cNvSpPr>
            <a:spLocks noGrp="1"/>
          </p:cNvSpPr>
          <p:nvPr>
            <p:ph type="title"/>
          </p:nvPr>
        </p:nvSpPr>
        <p:spPr>
          <a:xfrm>
            <a:off x="909499" y="-41434"/>
            <a:ext cx="10515600" cy="886710"/>
          </a:xfrm>
        </p:spPr>
        <p:txBody>
          <a:bodyPr>
            <a:normAutofit/>
          </a:bodyPr>
          <a:lstStyle/>
          <a:p>
            <a:pPr algn="ctr"/>
            <a:r>
              <a:rPr lang="en-GB" sz="3600" b="1" u="sng" dirty="0">
                <a:latin typeface="Sassoon Penpals Joined" panose="02000400000000000000" pitchFamily="50" charset="0"/>
              </a:rPr>
              <a:t>Making every lesson count for all learners</a:t>
            </a:r>
          </a:p>
        </p:txBody>
      </p:sp>
      <p:sp>
        <p:nvSpPr>
          <p:cNvPr id="4" name="TextBox 3">
            <a:extLst>
              <a:ext uri="{FF2B5EF4-FFF2-40B4-BE49-F238E27FC236}">
                <a16:creationId xmlns:a16="http://schemas.microsoft.com/office/drawing/2014/main" id="{12EE04C9-09A1-4B8D-BB22-947913F4015C}"/>
              </a:ext>
            </a:extLst>
          </p:cNvPr>
          <p:cNvSpPr txBox="1"/>
          <p:nvPr/>
        </p:nvSpPr>
        <p:spPr>
          <a:xfrm>
            <a:off x="219628" y="1158893"/>
            <a:ext cx="3975366" cy="1323439"/>
          </a:xfrm>
          <a:prstGeom prst="rect">
            <a:avLst/>
          </a:prstGeom>
          <a:noFill/>
        </p:spPr>
        <p:txBody>
          <a:bodyPr wrap="square" rtlCol="0">
            <a:spAutoFit/>
          </a:bodyPr>
          <a:lstStyle/>
          <a:p>
            <a:pPr algn="ctr"/>
            <a:r>
              <a:rPr lang="en-GB" sz="2000" dirty="0">
                <a:latin typeface="Sassoon Penpals Joined" panose="02000400000000000000" pitchFamily="50" charset="0"/>
              </a:rPr>
              <a:t>A qualified teacher who is able to teach pupils with SEN. Having learning set to meet their needs, so everyone can understand.</a:t>
            </a:r>
          </a:p>
        </p:txBody>
      </p:sp>
      <p:sp>
        <p:nvSpPr>
          <p:cNvPr id="5" name="TextBox 4">
            <a:extLst>
              <a:ext uri="{FF2B5EF4-FFF2-40B4-BE49-F238E27FC236}">
                <a16:creationId xmlns:a16="http://schemas.microsoft.com/office/drawing/2014/main" id="{70C05553-FC8C-48A1-92AA-DC635FBD14F9}"/>
              </a:ext>
            </a:extLst>
          </p:cNvPr>
          <p:cNvSpPr txBox="1"/>
          <p:nvPr/>
        </p:nvSpPr>
        <p:spPr>
          <a:xfrm>
            <a:off x="14776" y="3408486"/>
            <a:ext cx="2977946" cy="1323439"/>
          </a:xfrm>
          <a:prstGeom prst="rect">
            <a:avLst/>
          </a:prstGeom>
          <a:noFill/>
        </p:spPr>
        <p:txBody>
          <a:bodyPr wrap="square" rtlCol="0">
            <a:spAutoFit/>
          </a:bodyPr>
          <a:lstStyle/>
          <a:p>
            <a:pPr algn="ctr"/>
            <a:r>
              <a:rPr lang="en-GB" sz="2000" dirty="0">
                <a:latin typeface="Sassoon Penpals Joined" panose="02000400000000000000" pitchFamily="50" charset="0"/>
              </a:rPr>
              <a:t>Pre teaching new vocabulary and highlighting key vocabulary in the lesson.</a:t>
            </a:r>
          </a:p>
        </p:txBody>
      </p:sp>
      <p:sp>
        <p:nvSpPr>
          <p:cNvPr id="6" name="TextBox 5">
            <a:extLst>
              <a:ext uri="{FF2B5EF4-FFF2-40B4-BE49-F238E27FC236}">
                <a16:creationId xmlns:a16="http://schemas.microsoft.com/office/drawing/2014/main" id="{0546ACC9-5201-4B69-82C8-60261583F8BD}"/>
              </a:ext>
            </a:extLst>
          </p:cNvPr>
          <p:cNvSpPr txBox="1"/>
          <p:nvPr/>
        </p:nvSpPr>
        <p:spPr>
          <a:xfrm>
            <a:off x="4668508" y="1112726"/>
            <a:ext cx="3390944" cy="707886"/>
          </a:xfrm>
          <a:prstGeom prst="rect">
            <a:avLst/>
          </a:prstGeom>
          <a:noFill/>
        </p:spPr>
        <p:txBody>
          <a:bodyPr wrap="square" rtlCol="0">
            <a:spAutoFit/>
          </a:bodyPr>
          <a:lstStyle/>
          <a:p>
            <a:pPr algn="ctr"/>
            <a:r>
              <a:rPr lang="en-GB" sz="2000" dirty="0">
                <a:latin typeface="Sassoon Penpals Joined" panose="02000400000000000000" pitchFamily="50" charset="0"/>
              </a:rPr>
              <a:t>Having home learning that meets their needs. </a:t>
            </a:r>
          </a:p>
        </p:txBody>
      </p:sp>
      <p:sp>
        <p:nvSpPr>
          <p:cNvPr id="7" name="TextBox 6">
            <a:extLst>
              <a:ext uri="{FF2B5EF4-FFF2-40B4-BE49-F238E27FC236}">
                <a16:creationId xmlns:a16="http://schemas.microsoft.com/office/drawing/2014/main" id="{7F10F99F-91A5-4EDF-93FB-490E5213DB8D}"/>
              </a:ext>
            </a:extLst>
          </p:cNvPr>
          <p:cNvSpPr txBox="1"/>
          <p:nvPr/>
        </p:nvSpPr>
        <p:spPr>
          <a:xfrm>
            <a:off x="4401736" y="5389044"/>
            <a:ext cx="2637502" cy="1015663"/>
          </a:xfrm>
          <a:prstGeom prst="rect">
            <a:avLst/>
          </a:prstGeom>
          <a:noFill/>
        </p:spPr>
        <p:txBody>
          <a:bodyPr wrap="square" rtlCol="0">
            <a:spAutoFit/>
          </a:bodyPr>
          <a:lstStyle/>
          <a:p>
            <a:pPr algn="ctr"/>
            <a:r>
              <a:rPr lang="en-GB" sz="2000" dirty="0">
                <a:latin typeface="Sassoon Penpals Joined" panose="02000400000000000000" pitchFamily="50" charset="0"/>
              </a:rPr>
              <a:t>Using visuals and objects to represent concepts.</a:t>
            </a:r>
          </a:p>
        </p:txBody>
      </p:sp>
      <p:sp>
        <p:nvSpPr>
          <p:cNvPr id="8" name="TextBox 7">
            <a:extLst>
              <a:ext uri="{FF2B5EF4-FFF2-40B4-BE49-F238E27FC236}">
                <a16:creationId xmlns:a16="http://schemas.microsoft.com/office/drawing/2014/main" id="{5520FBAC-60B6-4AC5-B44C-A968660E3E93}"/>
              </a:ext>
            </a:extLst>
          </p:cNvPr>
          <p:cNvSpPr txBox="1"/>
          <p:nvPr/>
        </p:nvSpPr>
        <p:spPr>
          <a:xfrm>
            <a:off x="560873" y="5559269"/>
            <a:ext cx="3050491" cy="400110"/>
          </a:xfrm>
          <a:prstGeom prst="rect">
            <a:avLst/>
          </a:prstGeom>
          <a:noFill/>
        </p:spPr>
        <p:txBody>
          <a:bodyPr wrap="square" rtlCol="0">
            <a:spAutoFit/>
          </a:bodyPr>
          <a:lstStyle/>
          <a:p>
            <a:pPr algn="ctr"/>
            <a:r>
              <a:rPr lang="en-GB" sz="2000" dirty="0">
                <a:latin typeface="Sassoon Penpals Joined" panose="02000400000000000000" pitchFamily="50" charset="0"/>
              </a:rPr>
              <a:t>Working in small groups or 1:1</a:t>
            </a:r>
          </a:p>
        </p:txBody>
      </p:sp>
      <p:sp>
        <p:nvSpPr>
          <p:cNvPr id="9" name="TextBox 8">
            <a:extLst>
              <a:ext uri="{FF2B5EF4-FFF2-40B4-BE49-F238E27FC236}">
                <a16:creationId xmlns:a16="http://schemas.microsoft.com/office/drawing/2014/main" id="{DE9B8928-C648-4F8E-ADF2-4D6FE072F989}"/>
              </a:ext>
            </a:extLst>
          </p:cNvPr>
          <p:cNvSpPr txBox="1"/>
          <p:nvPr/>
        </p:nvSpPr>
        <p:spPr>
          <a:xfrm>
            <a:off x="3272602" y="3024827"/>
            <a:ext cx="5646796" cy="1200329"/>
          </a:xfrm>
          <a:prstGeom prst="rect">
            <a:avLst/>
          </a:prstGeom>
          <a:solidFill>
            <a:schemeClr val="accent1">
              <a:lumMod val="60000"/>
              <a:lumOff val="40000"/>
            </a:schemeClr>
          </a:solidFill>
        </p:spPr>
        <p:txBody>
          <a:bodyPr wrap="square" rtlCol="0">
            <a:spAutoFit/>
          </a:bodyPr>
          <a:lstStyle/>
          <a:p>
            <a:pPr algn="ctr"/>
            <a:r>
              <a:rPr lang="en-GB" sz="3600" b="1" dirty="0">
                <a:latin typeface="Sassoon Penpals Joined" panose="02000400000000000000" pitchFamily="50" charset="0"/>
              </a:rPr>
              <a:t>Supporting the teaching and learning of pupils with SEN</a:t>
            </a:r>
          </a:p>
        </p:txBody>
      </p:sp>
      <p:cxnSp>
        <p:nvCxnSpPr>
          <p:cNvPr id="11" name="Straight Arrow Connector 10">
            <a:extLst>
              <a:ext uri="{FF2B5EF4-FFF2-40B4-BE49-F238E27FC236}">
                <a16:creationId xmlns:a16="http://schemas.microsoft.com/office/drawing/2014/main" id="{108805F3-E469-46C5-BCF3-498B65CBE21B}"/>
              </a:ext>
            </a:extLst>
          </p:cNvPr>
          <p:cNvCxnSpPr>
            <a:cxnSpLocks/>
          </p:cNvCxnSpPr>
          <p:nvPr/>
        </p:nvCxnSpPr>
        <p:spPr>
          <a:xfrm flipV="1">
            <a:off x="6419787" y="1860142"/>
            <a:ext cx="0" cy="1164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F0E0D37-85DF-45D4-B21C-2E294C0EAE3B}"/>
              </a:ext>
            </a:extLst>
          </p:cNvPr>
          <p:cNvCxnSpPr>
            <a:cxnSpLocks/>
          </p:cNvCxnSpPr>
          <p:nvPr/>
        </p:nvCxnSpPr>
        <p:spPr>
          <a:xfrm flipH="1" flipV="1">
            <a:off x="3750422" y="2439872"/>
            <a:ext cx="428903" cy="584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47ECD8B-07FF-4715-BDCA-789EAB2B7632}"/>
              </a:ext>
            </a:extLst>
          </p:cNvPr>
          <p:cNvCxnSpPr>
            <a:cxnSpLocks/>
          </p:cNvCxnSpPr>
          <p:nvPr/>
        </p:nvCxnSpPr>
        <p:spPr>
          <a:xfrm flipH="1">
            <a:off x="2504049" y="3738363"/>
            <a:ext cx="806045" cy="2005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3878FE4-16B6-4CC9-A014-FCDC70E32A15}"/>
              </a:ext>
            </a:extLst>
          </p:cNvPr>
          <p:cNvCxnSpPr>
            <a:cxnSpLocks/>
          </p:cNvCxnSpPr>
          <p:nvPr/>
        </p:nvCxnSpPr>
        <p:spPr>
          <a:xfrm flipH="1">
            <a:off x="2810816" y="4196990"/>
            <a:ext cx="1282796" cy="12841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4267555-1B92-4D37-B76B-9A14106FB808}"/>
              </a:ext>
            </a:extLst>
          </p:cNvPr>
          <p:cNvCxnSpPr>
            <a:cxnSpLocks/>
          </p:cNvCxnSpPr>
          <p:nvPr/>
        </p:nvCxnSpPr>
        <p:spPr>
          <a:xfrm>
            <a:off x="5720487" y="4237433"/>
            <a:ext cx="0" cy="988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3289B09-D230-4DF8-8F4D-56E42E73E91A}"/>
              </a:ext>
            </a:extLst>
          </p:cNvPr>
          <p:cNvSpPr txBox="1"/>
          <p:nvPr/>
        </p:nvSpPr>
        <p:spPr>
          <a:xfrm>
            <a:off x="8660250" y="1769573"/>
            <a:ext cx="3169438" cy="1015663"/>
          </a:xfrm>
          <a:prstGeom prst="rect">
            <a:avLst/>
          </a:prstGeom>
          <a:noFill/>
        </p:spPr>
        <p:txBody>
          <a:bodyPr wrap="square" rtlCol="0">
            <a:spAutoFit/>
          </a:bodyPr>
          <a:lstStyle/>
          <a:p>
            <a:pPr algn="ctr"/>
            <a:r>
              <a:rPr lang="en-GB" sz="2000" dirty="0">
                <a:latin typeface="Sassoon Penpals Joined" panose="02000400000000000000" pitchFamily="50" charset="0"/>
              </a:rPr>
              <a:t>Some pupils might require different equipment or learning strategies.</a:t>
            </a:r>
          </a:p>
        </p:txBody>
      </p:sp>
      <p:cxnSp>
        <p:nvCxnSpPr>
          <p:cNvPr id="27" name="Straight Arrow Connector 26">
            <a:extLst>
              <a:ext uri="{FF2B5EF4-FFF2-40B4-BE49-F238E27FC236}">
                <a16:creationId xmlns:a16="http://schemas.microsoft.com/office/drawing/2014/main" id="{C11F72A0-2B45-4933-BB3A-E28B1E733BBE}"/>
              </a:ext>
            </a:extLst>
          </p:cNvPr>
          <p:cNvCxnSpPr>
            <a:cxnSpLocks/>
          </p:cNvCxnSpPr>
          <p:nvPr/>
        </p:nvCxnSpPr>
        <p:spPr>
          <a:xfrm flipV="1">
            <a:off x="8112626" y="2439872"/>
            <a:ext cx="755213" cy="5849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E5E35E4-F6A0-4DF8-B987-62D22D3D03EB}"/>
              </a:ext>
            </a:extLst>
          </p:cNvPr>
          <p:cNvSpPr txBox="1"/>
          <p:nvPr/>
        </p:nvSpPr>
        <p:spPr>
          <a:xfrm>
            <a:off x="9722127" y="4062202"/>
            <a:ext cx="2144339" cy="1323439"/>
          </a:xfrm>
          <a:prstGeom prst="rect">
            <a:avLst/>
          </a:prstGeom>
          <a:noFill/>
        </p:spPr>
        <p:txBody>
          <a:bodyPr wrap="square" rtlCol="0">
            <a:spAutoFit/>
          </a:bodyPr>
          <a:lstStyle/>
          <a:p>
            <a:pPr algn="ctr"/>
            <a:r>
              <a:rPr lang="en-GB" sz="2000" dirty="0">
                <a:latin typeface="Sassoon Penpals Joined" panose="02000400000000000000" pitchFamily="50" charset="0"/>
              </a:rPr>
              <a:t>Teaching assistants are available to support with learning</a:t>
            </a:r>
          </a:p>
        </p:txBody>
      </p:sp>
      <p:cxnSp>
        <p:nvCxnSpPr>
          <p:cNvPr id="30" name="Straight Arrow Connector 29">
            <a:extLst>
              <a:ext uri="{FF2B5EF4-FFF2-40B4-BE49-F238E27FC236}">
                <a16:creationId xmlns:a16="http://schemas.microsoft.com/office/drawing/2014/main" id="{29055F1E-7C9C-4028-8A33-5B0D00F9C4B7}"/>
              </a:ext>
            </a:extLst>
          </p:cNvPr>
          <p:cNvCxnSpPr>
            <a:cxnSpLocks/>
          </p:cNvCxnSpPr>
          <p:nvPr/>
        </p:nvCxnSpPr>
        <p:spPr>
          <a:xfrm>
            <a:off x="8919398" y="4121260"/>
            <a:ext cx="802729" cy="366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716D9CB-F433-49A4-8323-94C233F85762}"/>
              </a:ext>
            </a:extLst>
          </p:cNvPr>
          <p:cNvSpPr txBox="1"/>
          <p:nvPr/>
        </p:nvSpPr>
        <p:spPr>
          <a:xfrm>
            <a:off x="7197132" y="5429371"/>
            <a:ext cx="3341414" cy="1015663"/>
          </a:xfrm>
          <a:prstGeom prst="rect">
            <a:avLst/>
          </a:prstGeom>
          <a:noFill/>
        </p:spPr>
        <p:txBody>
          <a:bodyPr wrap="square" rtlCol="0">
            <a:spAutoFit/>
          </a:bodyPr>
          <a:lstStyle/>
          <a:p>
            <a:pPr algn="ctr"/>
            <a:r>
              <a:rPr lang="en-GB" sz="2000" dirty="0">
                <a:latin typeface="Sassoon Penpals Joined" panose="02000400000000000000" pitchFamily="50" charset="0"/>
              </a:rPr>
              <a:t>Adaptive Teaching</a:t>
            </a:r>
          </a:p>
          <a:p>
            <a:pPr algn="ctr"/>
            <a:r>
              <a:rPr lang="en-GB" sz="2000" dirty="0">
                <a:latin typeface="Sassoon Penpals Joined" panose="02000400000000000000" pitchFamily="50" charset="0"/>
              </a:rPr>
              <a:t>(the process of including all children’s needs in learning)</a:t>
            </a:r>
          </a:p>
        </p:txBody>
      </p:sp>
      <p:cxnSp>
        <p:nvCxnSpPr>
          <p:cNvPr id="35" name="Straight Arrow Connector 34">
            <a:extLst>
              <a:ext uri="{FF2B5EF4-FFF2-40B4-BE49-F238E27FC236}">
                <a16:creationId xmlns:a16="http://schemas.microsoft.com/office/drawing/2014/main" id="{3FF66585-007A-4418-9D9D-3F089E10D975}"/>
              </a:ext>
            </a:extLst>
          </p:cNvPr>
          <p:cNvCxnSpPr>
            <a:cxnSpLocks/>
          </p:cNvCxnSpPr>
          <p:nvPr/>
        </p:nvCxnSpPr>
        <p:spPr>
          <a:xfrm>
            <a:off x="7383163" y="4148287"/>
            <a:ext cx="676289" cy="1240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781BFFA-01C6-42D4-B2BB-1EDAC438AD4A}"/>
              </a:ext>
            </a:extLst>
          </p:cNvPr>
          <p:cNvPicPr>
            <a:picLocks noChangeAspect="1"/>
          </p:cNvPicPr>
          <p:nvPr/>
        </p:nvPicPr>
        <p:blipFill>
          <a:blip r:embed="rId2"/>
          <a:stretch>
            <a:fillRect/>
          </a:stretch>
        </p:blipFill>
        <p:spPr>
          <a:xfrm>
            <a:off x="11197883" y="99456"/>
            <a:ext cx="877062" cy="859932"/>
          </a:xfrm>
          <a:prstGeom prst="rect">
            <a:avLst/>
          </a:prstGeom>
        </p:spPr>
      </p:pic>
      <p:pic>
        <p:nvPicPr>
          <p:cNvPr id="10" name="Picture 9">
            <a:extLst>
              <a:ext uri="{FF2B5EF4-FFF2-40B4-BE49-F238E27FC236}">
                <a16:creationId xmlns:a16="http://schemas.microsoft.com/office/drawing/2014/main" id="{3BAB8759-5194-EB86-0859-BA056DA4B8E6}"/>
              </a:ext>
            </a:extLst>
          </p:cNvPr>
          <p:cNvPicPr>
            <a:picLocks noChangeAspect="1"/>
          </p:cNvPicPr>
          <p:nvPr/>
        </p:nvPicPr>
        <p:blipFill>
          <a:blip r:embed="rId2"/>
          <a:stretch>
            <a:fillRect/>
          </a:stretch>
        </p:blipFill>
        <p:spPr>
          <a:xfrm>
            <a:off x="117055" y="99456"/>
            <a:ext cx="877062" cy="859932"/>
          </a:xfrm>
          <a:prstGeom prst="rect">
            <a:avLst/>
          </a:prstGeom>
        </p:spPr>
      </p:pic>
    </p:spTree>
    <p:extLst>
      <p:ext uri="{BB962C8B-B14F-4D97-AF65-F5344CB8AC3E}">
        <p14:creationId xmlns:p14="http://schemas.microsoft.com/office/powerpoint/2010/main" val="688273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9D77-D999-4D1A-9763-CA331011AF8D}"/>
              </a:ext>
            </a:extLst>
          </p:cNvPr>
          <p:cNvSpPr>
            <a:spLocks noGrp="1"/>
          </p:cNvSpPr>
          <p:nvPr>
            <p:ph type="title"/>
          </p:nvPr>
        </p:nvSpPr>
        <p:spPr>
          <a:xfrm>
            <a:off x="1418567" y="108777"/>
            <a:ext cx="9354864" cy="1325563"/>
          </a:xfrm>
        </p:spPr>
        <p:txBody>
          <a:bodyPr>
            <a:normAutofit/>
          </a:bodyPr>
          <a:lstStyle/>
          <a:p>
            <a:pPr algn="ctr"/>
            <a:r>
              <a:rPr lang="en-GB" sz="3600" b="1" u="sng" dirty="0">
                <a:latin typeface="Sassoon Penpals Joined" panose="02000400000000000000" pitchFamily="50" charset="0"/>
              </a:rPr>
              <a:t>What training do our staff have in order to support pupils with SEN?</a:t>
            </a:r>
          </a:p>
        </p:txBody>
      </p:sp>
      <p:sp>
        <p:nvSpPr>
          <p:cNvPr id="3" name="TextBox 2">
            <a:extLst>
              <a:ext uri="{FF2B5EF4-FFF2-40B4-BE49-F238E27FC236}">
                <a16:creationId xmlns:a16="http://schemas.microsoft.com/office/drawing/2014/main" id="{582919E9-3D10-4A9F-8013-6C7F3394DED4}"/>
              </a:ext>
            </a:extLst>
          </p:cNvPr>
          <p:cNvSpPr txBox="1"/>
          <p:nvPr/>
        </p:nvSpPr>
        <p:spPr>
          <a:xfrm>
            <a:off x="412955" y="1690688"/>
            <a:ext cx="10940845" cy="5755422"/>
          </a:xfrm>
          <a:prstGeom prst="rect">
            <a:avLst/>
          </a:prstGeom>
          <a:solidFill>
            <a:schemeClr val="accent5">
              <a:lumMod val="20000"/>
              <a:lumOff val="80000"/>
            </a:schemeClr>
          </a:solidFill>
        </p:spPr>
        <p:txBody>
          <a:bodyPr wrap="square" rtlCol="0">
            <a:spAutoFit/>
          </a:bodyPr>
          <a:lstStyle/>
          <a:p>
            <a:endParaRPr lang="en-GB" sz="2400" dirty="0">
              <a:latin typeface="Sassoon Penpals Joined" panose="02000400000000000000" pitchFamily="50" charset="0"/>
            </a:endParaRPr>
          </a:p>
          <a:p>
            <a:r>
              <a:rPr lang="en-GB" sz="2800" dirty="0">
                <a:latin typeface="Sassoon Penpals Joined" panose="02000400000000000000" pitchFamily="50" charset="0"/>
              </a:rPr>
              <a:t>Mrs Jones has BA(Hons) in Primary Education and has completed her National Award for SEN Coordination (NASENCO – PGCert in Education).</a:t>
            </a:r>
          </a:p>
          <a:p>
            <a:endParaRPr lang="en-GB" sz="2800" dirty="0">
              <a:latin typeface="Sassoon Penpals Joined" panose="02000400000000000000" pitchFamily="50" charset="0"/>
            </a:endParaRPr>
          </a:p>
          <a:p>
            <a:r>
              <a:rPr lang="en-GB" sz="2800" dirty="0">
                <a:latin typeface="Sassoon Penpals Joined" panose="02000400000000000000" pitchFamily="50" charset="0"/>
              </a:rPr>
              <a:t>All staff members working with children receive regular contextual training with SEN. </a:t>
            </a:r>
          </a:p>
          <a:p>
            <a:endParaRPr lang="en-GB" sz="2800" dirty="0">
              <a:latin typeface="Sassoon Penpals Joined" panose="02000400000000000000" pitchFamily="50" charset="0"/>
            </a:endParaRPr>
          </a:p>
          <a:p>
            <a:r>
              <a:rPr lang="en-GB" sz="2800" dirty="0">
                <a:latin typeface="Sassoon Penpals Joined" panose="02000400000000000000" pitchFamily="50" charset="0"/>
              </a:rPr>
              <a:t>Mrs Jones also works alongside individual staff on a regular basis to support with the specific needs of their class.</a:t>
            </a:r>
          </a:p>
          <a:p>
            <a:endParaRPr lang="en-GB" sz="2400" dirty="0">
              <a:latin typeface="Sassoon Penpals Joined" panose="02000400000000000000" pitchFamily="50" charset="0"/>
            </a:endParaRPr>
          </a:p>
          <a:p>
            <a:endParaRPr lang="en-GB" sz="2400" dirty="0">
              <a:latin typeface="Sassoon Penpals Joined" panose="02000400000000000000" pitchFamily="50" charset="0"/>
            </a:endParaRPr>
          </a:p>
          <a:p>
            <a:endParaRPr lang="en-GB" sz="2400" dirty="0">
              <a:latin typeface="Sassoon Penpals Joined" panose="02000400000000000000" pitchFamily="50" charset="0"/>
            </a:endParaRPr>
          </a:p>
          <a:p>
            <a:endParaRPr lang="en-GB" sz="2400" dirty="0">
              <a:latin typeface="Sassoon Penpals Joined" panose="02000400000000000000" pitchFamily="50" charset="0"/>
            </a:endParaRPr>
          </a:p>
          <a:p>
            <a:endParaRPr lang="en-GB" sz="2400" dirty="0">
              <a:latin typeface="Sassoon Penpals Joined" panose="02000400000000000000" pitchFamily="50" charset="0"/>
            </a:endParaRPr>
          </a:p>
        </p:txBody>
      </p:sp>
      <p:pic>
        <p:nvPicPr>
          <p:cNvPr id="4" name="Picture 3">
            <a:extLst>
              <a:ext uri="{FF2B5EF4-FFF2-40B4-BE49-F238E27FC236}">
                <a16:creationId xmlns:a16="http://schemas.microsoft.com/office/drawing/2014/main" id="{35B45CA8-581E-4E3D-B0A6-D1EEC12AF477}"/>
              </a:ext>
            </a:extLst>
          </p:cNvPr>
          <p:cNvPicPr>
            <a:picLocks noChangeAspect="1"/>
          </p:cNvPicPr>
          <p:nvPr/>
        </p:nvPicPr>
        <p:blipFill>
          <a:blip r:embed="rId2"/>
          <a:stretch>
            <a:fillRect/>
          </a:stretch>
        </p:blipFill>
        <p:spPr>
          <a:xfrm>
            <a:off x="11085342" y="108778"/>
            <a:ext cx="1003944" cy="943783"/>
          </a:xfrm>
          <a:prstGeom prst="rect">
            <a:avLst/>
          </a:prstGeom>
        </p:spPr>
      </p:pic>
      <p:pic>
        <p:nvPicPr>
          <p:cNvPr id="5" name="Picture 4">
            <a:extLst>
              <a:ext uri="{FF2B5EF4-FFF2-40B4-BE49-F238E27FC236}">
                <a16:creationId xmlns:a16="http://schemas.microsoft.com/office/drawing/2014/main" id="{072EFE9F-5526-35BC-D617-ADDA38B5A2B6}"/>
              </a:ext>
            </a:extLst>
          </p:cNvPr>
          <p:cNvPicPr>
            <a:picLocks noChangeAspect="1"/>
          </p:cNvPicPr>
          <p:nvPr/>
        </p:nvPicPr>
        <p:blipFill>
          <a:blip r:embed="rId2"/>
          <a:stretch>
            <a:fillRect/>
          </a:stretch>
        </p:blipFill>
        <p:spPr>
          <a:xfrm>
            <a:off x="102713" y="108777"/>
            <a:ext cx="1003944" cy="943783"/>
          </a:xfrm>
          <a:prstGeom prst="rect">
            <a:avLst/>
          </a:prstGeom>
        </p:spPr>
      </p:pic>
    </p:spTree>
    <p:extLst>
      <p:ext uri="{BB962C8B-B14F-4D97-AF65-F5344CB8AC3E}">
        <p14:creationId xmlns:p14="http://schemas.microsoft.com/office/powerpoint/2010/main" val="2665445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7" name="Rectangle 39">
            <a:extLst>
              <a:ext uri="{FF2B5EF4-FFF2-40B4-BE49-F238E27FC236}">
                <a16:creationId xmlns:a16="http://schemas.microsoft.com/office/drawing/2014/main" id="{E7CBFE88-DE8A-0E35-5BA3-1A6FBA48349F}"/>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8" name="Rectangle 3">
            <a:extLst>
              <a:ext uri="{FF2B5EF4-FFF2-40B4-BE49-F238E27FC236}">
                <a16:creationId xmlns:a16="http://schemas.microsoft.com/office/drawing/2014/main" id="{98A54420-23D0-8380-76D7-ED66439E399E}"/>
              </a:ext>
            </a:extLst>
          </p:cNvPr>
          <p:cNvSpPr>
            <a:spLocks noChangeArrowheads="1"/>
          </p:cNvSpPr>
          <p:nvPr/>
        </p:nvSpPr>
        <p:spPr bwMode="auto">
          <a:xfrm>
            <a:off x="991985" y="734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B5B1AC0E-E773-5B56-F7E0-F3D798841B02}"/>
              </a:ext>
            </a:extLst>
          </p:cNvPr>
          <p:cNvSpPr txBox="1"/>
          <p:nvPr/>
        </p:nvSpPr>
        <p:spPr>
          <a:xfrm>
            <a:off x="94210" y="27591"/>
            <a:ext cx="12025745" cy="7048083"/>
          </a:xfrm>
          <a:prstGeom prst="rect">
            <a:avLst/>
          </a:prstGeom>
          <a:noFill/>
        </p:spPr>
        <p:txBody>
          <a:bodyPr wrap="square">
            <a:spAutoFit/>
          </a:bodyPr>
          <a:lstStyle/>
          <a:p>
            <a:pPr marL="274955" indent="-211455" algn="ctr">
              <a:tabLst>
                <a:tab pos="6577330" algn="l"/>
              </a:tabLst>
            </a:pPr>
            <a:r>
              <a:rPr lang="en-US" sz="3600" b="1" u="sng" dirty="0">
                <a:effectLst/>
                <a:latin typeface="Sassoon Penpals Joined" panose="02000400000000000000" pitchFamily="50" charset="0"/>
                <a:ea typeface="Calibri" panose="020F0502020204030204" pitchFamily="34" charset="0"/>
              </a:rPr>
              <a:t>Who</a:t>
            </a:r>
            <a:r>
              <a:rPr lang="en-US" sz="3600" b="1" u="sng" spc="-60"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will</a:t>
            </a:r>
            <a:r>
              <a:rPr lang="en-US" sz="3600" b="1" u="sng" spc="-60"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support</a:t>
            </a:r>
            <a:r>
              <a:rPr lang="en-US" sz="3600" b="1" u="sng" spc="-60"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my</a:t>
            </a:r>
            <a:r>
              <a:rPr lang="en-US" sz="3600" b="1" u="sng" spc="-60"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child</a:t>
            </a:r>
            <a:r>
              <a:rPr lang="en-US" sz="3600" b="1" u="sng" spc="-60"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in</a:t>
            </a:r>
            <a:r>
              <a:rPr lang="en-US" sz="3600" b="1" u="sng" spc="-60"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school?</a:t>
            </a:r>
            <a:endParaRPr lang="en-GB" sz="3600" b="1" u="sng" dirty="0">
              <a:effectLst/>
              <a:latin typeface="Sassoon Penpals Joined" panose="02000400000000000000" pitchFamily="50" charset="0"/>
              <a:ea typeface="Calibri" panose="020F0502020204030204" pitchFamily="34" charset="0"/>
            </a:endParaRPr>
          </a:p>
          <a:p>
            <a:pPr marR="441325" algn="ctr"/>
            <a:r>
              <a:rPr lang="en-US" sz="1300" dirty="0">
                <a:effectLst/>
                <a:latin typeface="Sassoon Penpals Joined" panose="02000400000000000000" pitchFamily="50" charset="0"/>
                <a:ea typeface="Calibri" panose="020F0502020204030204" pitchFamily="34" charset="0"/>
              </a:rPr>
              <a:t>There are many individuals and groups of people (detailed below) who may be involved in providing support for your child.</a:t>
            </a:r>
            <a:endParaRPr lang="en-GB" sz="1300" dirty="0">
              <a:effectLst/>
              <a:latin typeface="Sassoon Penpals Joined" panose="02000400000000000000" pitchFamily="50" charset="0"/>
              <a:ea typeface="Calibri" panose="020F0502020204030204" pitchFamily="34" charset="0"/>
            </a:endParaRPr>
          </a:p>
          <a:p>
            <a:pPr marR="441325"/>
            <a:r>
              <a:rPr lang="en-US" sz="1300" b="1" u="sng" dirty="0">
                <a:effectLst/>
                <a:latin typeface="Sassoon Penpals Joined" panose="02000400000000000000" pitchFamily="50" charset="0"/>
                <a:ea typeface="Calibri" panose="020F0502020204030204" pitchFamily="34" charset="0"/>
              </a:rPr>
              <a:t>Class Teacher</a:t>
            </a:r>
            <a:endParaRPr lang="en-GB" sz="1300" b="1" dirty="0">
              <a:effectLst/>
              <a:latin typeface="Sassoon Penpals Joined" panose="02000400000000000000" pitchFamily="50" charset="0"/>
              <a:ea typeface="Calibri" panose="020F0502020204030204" pitchFamily="34" charset="0"/>
            </a:endParaRPr>
          </a:p>
          <a:p>
            <a:r>
              <a:rPr lang="en-US" sz="1300" dirty="0">
                <a:effectLst/>
                <a:latin typeface="Sassoon Penpals Joined" panose="02000400000000000000" pitchFamily="50" charset="0"/>
                <a:ea typeface="Calibri" panose="020F0502020204030204" pitchFamily="34" charset="0"/>
              </a:rPr>
              <a:t>The Class teacher has overall responsibility for your child’s progress and will work with you and your child to ensure his/her needs are met. The Class teacher is the first point of contact should you wish to raise a concern about your child. It is the Class teacher’s responsibility to plan for teaching and learning and to make judgements based on your child’s progress.</a:t>
            </a:r>
            <a:endParaRPr lang="en-GB" sz="1300" dirty="0">
              <a:effectLst/>
              <a:latin typeface="Sassoon Penpals Joined" panose="02000400000000000000" pitchFamily="50" charset="0"/>
              <a:ea typeface="Calibri" panose="020F0502020204030204" pitchFamily="34" charset="0"/>
            </a:endParaRPr>
          </a:p>
          <a:p>
            <a:r>
              <a:rPr lang="en-US" sz="1300" dirty="0">
                <a:solidFill>
                  <a:srgbClr val="943634"/>
                </a:solidFill>
                <a:effectLst/>
                <a:latin typeface="Sassoon Penpals Joined" panose="02000400000000000000" pitchFamily="50" charset="0"/>
                <a:ea typeface="Calibri" panose="020F0502020204030204" pitchFamily="34" charset="0"/>
              </a:rPr>
              <a:t> </a:t>
            </a:r>
            <a:endParaRPr lang="en-GB" sz="1300" dirty="0">
              <a:effectLst/>
              <a:latin typeface="Sassoon Penpals Joined" panose="02000400000000000000" pitchFamily="50" charset="0"/>
              <a:ea typeface="Calibri" panose="020F0502020204030204" pitchFamily="34" charset="0"/>
            </a:endParaRPr>
          </a:p>
          <a:p>
            <a:r>
              <a:rPr lang="en-US" sz="1300" b="1" u="sng" dirty="0">
                <a:effectLst/>
                <a:latin typeface="Sassoon Penpals Joined" panose="02000400000000000000" pitchFamily="50" charset="0"/>
                <a:ea typeface="Calibri" panose="020F0502020204030204" pitchFamily="34" charset="0"/>
              </a:rPr>
              <a:t>SENCo</a:t>
            </a:r>
            <a:endParaRPr lang="en-GB" sz="1300" b="1" u="sng" dirty="0">
              <a:effectLst/>
              <a:latin typeface="Sassoon Penpals Joined" panose="02000400000000000000" pitchFamily="50" charset="0"/>
              <a:ea typeface="Calibri" panose="020F0502020204030204" pitchFamily="34" charset="0"/>
            </a:endParaRPr>
          </a:p>
          <a:p>
            <a:r>
              <a:rPr lang="en-US" sz="1300" dirty="0">
                <a:effectLst/>
                <a:latin typeface="Sassoon Penpals Joined" panose="02000400000000000000" pitchFamily="50" charset="0"/>
                <a:ea typeface="Calibri" panose="020F0502020204030204" pitchFamily="34" charset="0"/>
              </a:rPr>
              <a:t>The SENCo will monitor the progress of all the children on the SEN register and will monitor the effectiveness of intervention for children throughout the school. The SENCo will lead review meetings, refer children to outside agencies when appropriate, liaise with other professionals and complete relevant paperwork.</a:t>
            </a:r>
            <a:endParaRPr lang="en-GB" sz="1300" dirty="0">
              <a:effectLst/>
              <a:latin typeface="Sassoon Penpals Joined" panose="02000400000000000000" pitchFamily="50" charset="0"/>
              <a:ea typeface="Calibri" panose="020F0502020204030204" pitchFamily="34" charset="0"/>
            </a:endParaRPr>
          </a:p>
          <a:p>
            <a:r>
              <a:rPr lang="en-US" sz="1300" dirty="0">
                <a:effectLst/>
                <a:latin typeface="Sassoon Penpals Joined" panose="02000400000000000000" pitchFamily="50" charset="0"/>
                <a:ea typeface="Calibri" panose="020F0502020204030204" pitchFamily="34" charset="0"/>
              </a:rPr>
              <a:t> </a:t>
            </a:r>
            <a:endParaRPr lang="en-GB" sz="1300" dirty="0">
              <a:effectLst/>
              <a:latin typeface="Sassoon Penpals Joined" panose="02000400000000000000" pitchFamily="50" charset="0"/>
              <a:ea typeface="Calibri" panose="020F0502020204030204" pitchFamily="34" charset="0"/>
            </a:endParaRPr>
          </a:p>
          <a:p>
            <a:r>
              <a:rPr lang="en-US" sz="1300" b="1" u="sng" dirty="0">
                <a:effectLst/>
                <a:latin typeface="Sassoon Penpals Joined" panose="02000400000000000000" pitchFamily="50" charset="0"/>
                <a:ea typeface="Calibri" panose="020F0502020204030204" pitchFamily="34" charset="0"/>
              </a:rPr>
              <a:t>Headteacher</a:t>
            </a:r>
            <a:endParaRPr lang="en-GB" sz="1300" b="1" u="sng" dirty="0">
              <a:effectLst/>
              <a:latin typeface="Sassoon Penpals Joined" panose="02000400000000000000" pitchFamily="50" charset="0"/>
              <a:ea typeface="Calibri" panose="020F0502020204030204" pitchFamily="34" charset="0"/>
            </a:endParaRPr>
          </a:p>
          <a:p>
            <a:r>
              <a:rPr lang="en-US" sz="1300" dirty="0">
                <a:effectLst/>
                <a:latin typeface="Sassoon Penpals Joined" panose="02000400000000000000" pitchFamily="50" charset="0"/>
                <a:ea typeface="Calibri" panose="020F0502020204030204" pitchFamily="34" charset="0"/>
              </a:rPr>
              <a:t>The Head Teacher is in overall charge of all staff in school. The Head Teacher leads the termly pupil progress meetings, with SLT, and ensures that provision and support is available for children with SEN. The Head Teacher meets regularly with the SENCo to discuss provision in school for children with SEND.</a:t>
            </a:r>
            <a:endParaRPr lang="en-GB" sz="1300" dirty="0">
              <a:effectLst/>
              <a:latin typeface="Sassoon Penpals Joined" panose="02000400000000000000" pitchFamily="50" charset="0"/>
              <a:ea typeface="Calibri" panose="020F0502020204030204" pitchFamily="34" charset="0"/>
            </a:endParaRPr>
          </a:p>
          <a:p>
            <a:r>
              <a:rPr lang="en-US" sz="1300" dirty="0">
                <a:effectLst/>
                <a:latin typeface="Sassoon Penpals Joined" panose="02000400000000000000" pitchFamily="50" charset="0"/>
                <a:ea typeface="Calibri" panose="020F0502020204030204" pitchFamily="34" charset="0"/>
              </a:rPr>
              <a:t> </a:t>
            </a:r>
            <a:endParaRPr lang="en-GB" sz="1300" dirty="0">
              <a:effectLst/>
              <a:latin typeface="Sassoon Penpals Joined" panose="02000400000000000000" pitchFamily="50" charset="0"/>
              <a:ea typeface="Calibri" panose="020F0502020204030204" pitchFamily="34" charset="0"/>
            </a:endParaRPr>
          </a:p>
          <a:p>
            <a:r>
              <a:rPr lang="en-US" sz="1300" b="1" u="sng" dirty="0">
                <a:effectLst/>
                <a:latin typeface="Sassoon Penpals Joined" panose="02000400000000000000" pitchFamily="50" charset="0"/>
                <a:ea typeface="Calibri" panose="020F0502020204030204" pitchFamily="34" charset="0"/>
              </a:rPr>
              <a:t>Teaching Assistants</a:t>
            </a:r>
            <a:endParaRPr lang="en-GB" sz="1300" b="1" u="sng" dirty="0">
              <a:effectLst/>
              <a:latin typeface="Sassoon Penpals Joined" panose="02000400000000000000" pitchFamily="50" charset="0"/>
              <a:ea typeface="Calibri" panose="020F0502020204030204" pitchFamily="34" charset="0"/>
            </a:endParaRPr>
          </a:p>
          <a:p>
            <a:r>
              <a:rPr lang="en-US" sz="1300" dirty="0">
                <a:effectLst/>
                <a:latin typeface="Sassoon Penpals Joined" panose="02000400000000000000" pitchFamily="50" charset="0"/>
                <a:ea typeface="Calibri" panose="020F0502020204030204" pitchFamily="34" charset="0"/>
              </a:rPr>
              <a:t>The Teaching Assistants support teaching and learning on a daily basis and have excellent knowledge of the children. They work with children 1:1 as well as in small groups and also deliver structured interventions with the guidance of the class teachers and SENCo.</a:t>
            </a:r>
            <a:endParaRPr lang="en-GB" sz="1300" dirty="0">
              <a:effectLst/>
              <a:latin typeface="Sassoon Penpals Joined" panose="02000400000000000000" pitchFamily="50" charset="0"/>
              <a:ea typeface="Calibri" panose="020F0502020204030204" pitchFamily="34" charset="0"/>
            </a:endParaRPr>
          </a:p>
          <a:p>
            <a:r>
              <a:rPr lang="en-US" sz="1300" dirty="0">
                <a:effectLst/>
                <a:latin typeface="Sassoon Penpals Joined" panose="02000400000000000000" pitchFamily="50" charset="0"/>
                <a:ea typeface="Calibri" panose="020F0502020204030204" pitchFamily="34" charset="0"/>
              </a:rPr>
              <a:t> </a:t>
            </a:r>
            <a:endParaRPr lang="en-GB" sz="1300" dirty="0">
              <a:effectLst/>
              <a:latin typeface="Sassoon Penpals Joined" panose="02000400000000000000" pitchFamily="50" charset="0"/>
              <a:ea typeface="Calibri" panose="020F0502020204030204" pitchFamily="34" charset="0"/>
            </a:endParaRPr>
          </a:p>
          <a:p>
            <a:r>
              <a:rPr lang="en-US" sz="1300" b="1" u="sng" dirty="0">
                <a:effectLst/>
                <a:latin typeface="Sassoon Penpals Joined" panose="02000400000000000000" pitchFamily="50" charset="0"/>
                <a:ea typeface="Calibri" panose="020F0502020204030204" pitchFamily="34" charset="0"/>
              </a:rPr>
              <a:t>Midday Supervisors</a:t>
            </a:r>
            <a:endParaRPr lang="en-GB" sz="1300" b="1" u="sng" dirty="0">
              <a:effectLst/>
              <a:latin typeface="Sassoon Penpals Joined" panose="02000400000000000000" pitchFamily="50" charset="0"/>
              <a:ea typeface="Calibri" panose="020F0502020204030204" pitchFamily="34" charset="0"/>
            </a:endParaRPr>
          </a:p>
          <a:p>
            <a:r>
              <a:rPr lang="en-US" sz="1300" dirty="0">
                <a:effectLst/>
                <a:latin typeface="Sassoon Penpals Joined" panose="02000400000000000000" pitchFamily="50" charset="0"/>
                <a:ea typeface="Calibri" panose="020F0502020204030204" pitchFamily="34" charset="0"/>
              </a:rPr>
              <a:t>The Midday Supervisors support the personal, social and emotional needs of your child daily. Good communication between teaching staff and Midday Supervisors ensures that children are closely monitored during lunchtime and information is passed on if necessary.</a:t>
            </a:r>
            <a:endParaRPr lang="en-GB" sz="1300" dirty="0">
              <a:effectLst/>
              <a:latin typeface="Sassoon Penpals Joined" panose="02000400000000000000" pitchFamily="50" charset="0"/>
              <a:ea typeface="Calibri" panose="020F0502020204030204" pitchFamily="34" charset="0"/>
            </a:endParaRPr>
          </a:p>
          <a:p>
            <a:endParaRPr lang="en-GB" sz="1300" u="sng" dirty="0">
              <a:effectLst/>
              <a:latin typeface="Sassoon Penpals Joined" panose="02000400000000000000" pitchFamily="50" charset="0"/>
              <a:ea typeface="Calibri" panose="020F0502020204030204" pitchFamily="34" charset="0"/>
            </a:endParaRPr>
          </a:p>
          <a:p>
            <a:r>
              <a:rPr lang="en-US" sz="1300" b="1" u="sng" dirty="0">
                <a:effectLst/>
                <a:latin typeface="Sassoon Penpals Joined" panose="02000400000000000000" pitchFamily="50" charset="0"/>
                <a:ea typeface="Calibri" panose="020F0502020204030204" pitchFamily="34" charset="0"/>
              </a:rPr>
              <a:t>Office Administrators</a:t>
            </a:r>
            <a:endParaRPr lang="en-GB" sz="1300" b="1" u="sng" dirty="0">
              <a:effectLst/>
              <a:latin typeface="Sassoon Penpals Joined" panose="02000400000000000000" pitchFamily="50" charset="0"/>
              <a:ea typeface="Calibri" panose="020F0502020204030204" pitchFamily="34" charset="0"/>
            </a:endParaRPr>
          </a:p>
          <a:p>
            <a:r>
              <a:rPr lang="en-US" sz="1300" dirty="0">
                <a:effectLst/>
                <a:latin typeface="Sassoon Penpals Joined" panose="02000400000000000000" pitchFamily="50" charset="0"/>
                <a:ea typeface="Calibri" panose="020F0502020204030204" pitchFamily="34" charset="0"/>
              </a:rPr>
              <a:t>The Administrator will add your child’s special education need to the central record and provide clerical support when needed. </a:t>
            </a:r>
            <a:endParaRPr lang="en-GB" sz="1300" dirty="0">
              <a:effectLst/>
              <a:latin typeface="Sassoon Penpals Joined" panose="02000400000000000000" pitchFamily="50" charset="0"/>
              <a:ea typeface="Calibri" panose="020F0502020204030204" pitchFamily="34" charset="0"/>
            </a:endParaRPr>
          </a:p>
          <a:p>
            <a:r>
              <a:rPr lang="en-US" sz="1300" dirty="0">
                <a:effectLst/>
                <a:latin typeface="Sassoon Penpals Joined" panose="02000400000000000000" pitchFamily="50" charset="0"/>
                <a:ea typeface="Calibri" panose="020F0502020204030204" pitchFamily="34" charset="0"/>
              </a:rPr>
              <a:t> </a:t>
            </a:r>
            <a:endParaRPr lang="en-GB" sz="1300" dirty="0">
              <a:effectLst/>
              <a:latin typeface="Sassoon Penpals Joined" panose="02000400000000000000" pitchFamily="50" charset="0"/>
              <a:ea typeface="Calibri" panose="020F0502020204030204" pitchFamily="34" charset="0"/>
            </a:endParaRPr>
          </a:p>
          <a:p>
            <a:r>
              <a:rPr lang="en-US" sz="1300" b="1" u="sng" dirty="0">
                <a:effectLst/>
                <a:latin typeface="Sassoon Penpals Joined" panose="02000400000000000000" pitchFamily="50" charset="0"/>
                <a:ea typeface="Calibri" panose="020F0502020204030204" pitchFamily="34" charset="0"/>
              </a:rPr>
              <a:t>Governing Body</a:t>
            </a:r>
            <a:endParaRPr lang="en-GB" sz="1300" b="1" u="sng" dirty="0">
              <a:effectLst/>
              <a:latin typeface="Sassoon Penpals Joined" panose="02000400000000000000" pitchFamily="50" charset="0"/>
              <a:ea typeface="Calibri" panose="020F0502020204030204" pitchFamily="34" charset="0"/>
            </a:endParaRPr>
          </a:p>
          <a:p>
            <a:r>
              <a:rPr lang="en-US" sz="1300" dirty="0">
                <a:effectLst/>
                <a:latin typeface="Sassoon Penpals Joined" panose="02000400000000000000" pitchFamily="50" charset="0"/>
                <a:ea typeface="Calibri" panose="020F0502020204030204" pitchFamily="34" charset="0"/>
              </a:rPr>
              <a:t>The Governing Body has a named Governor whose responsibility is to oversee the provision for SEN and feed information back to the governing body.</a:t>
            </a:r>
            <a:endParaRPr lang="en-GB" sz="1300" dirty="0">
              <a:effectLst/>
              <a:latin typeface="Sassoon Penpals Joined" panose="02000400000000000000" pitchFamily="50" charset="0"/>
              <a:ea typeface="Calibri" panose="020F0502020204030204" pitchFamily="34" charset="0"/>
            </a:endParaRPr>
          </a:p>
          <a:p>
            <a:r>
              <a:rPr lang="en-US" sz="1300" dirty="0">
                <a:effectLst/>
                <a:latin typeface="Sassoon Penpals Joined" panose="02000400000000000000" pitchFamily="50" charset="0"/>
                <a:ea typeface="Calibri" panose="020F0502020204030204" pitchFamily="34" charset="0"/>
              </a:rPr>
              <a:t> </a:t>
            </a:r>
            <a:endParaRPr lang="en-GB" sz="1300" b="1" u="sng" dirty="0">
              <a:effectLst/>
              <a:latin typeface="Sassoon Penpals Joined" panose="02000400000000000000" pitchFamily="50" charset="0"/>
              <a:ea typeface="Calibri" panose="020F0502020204030204" pitchFamily="34" charset="0"/>
            </a:endParaRPr>
          </a:p>
          <a:p>
            <a:r>
              <a:rPr lang="en-US" sz="1300" b="1" u="sng" dirty="0">
                <a:effectLst/>
                <a:latin typeface="Sassoon Penpals Joined" panose="02000400000000000000" pitchFamily="50" charset="0"/>
                <a:ea typeface="Calibri" panose="020F0502020204030204" pitchFamily="34" charset="0"/>
              </a:rPr>
              <a:t>Outside Agencies</a:t>
            </a:r>
            <a:endParaRPr lang="en-GB" sz="1300" b="1" u="sng" dirty="0">
              <a:effectLst/>
              <a:latin typeface="Sassoon Penpals Joined" panose="02000400000000000000" pitchFamily="50" charset="0"/>
              <a:ea typeface="Calibri" panose="020F0502020204030204" pitchFamily="34" charset="0"/>
            </a:endParaRPr>
          </a:p>
          <a:p>
            <a:r>
              <a:rPr lang="en-US" sz="1300" dirty="0">
                <a:effectLst/>
                <a:latin typeface="Sassoon Penpals Joined" panose="02000400000000000000" pitchFamily="50" charset="0"/>
                <a:ea typeface="Calibri" panose="020F0502020204030204" pitchFamily="34" charset="0"/>
              </a:rPr>
              <a:t>The school works with a range of Outside Agencies including Speech and Language Therapists, Specialist Teachers, Educational Psychologists, Physiotherapists, </a:t>
            </a:r>
            <a:r>
              <a:rPr lang="en-US" sz="1300" dirty="0" err="1">
                <a:effectLst/>
                <a:latin typeface="Sassoon Penpals Joined" panose="02000400000000000000" pitchFamily="50" charset="0"/>
                <a:ea typeface="Calibri" panose="020F0502020204030204" pitchFamily="34" charset="0"/>
              </a:rPr>
              <a:t>Paediatricians</a:t>
            </a:r>
            <a:r>
              <a:rPr lang="en-US" sz="1300" dirty="0">
                <a:effectLst/>
                <a:latin typeface="Sassoon Penpals Joined" panose="02000400000000000000" pitchFamily="50" charset="0"/>
                <a:ea typeface="Calibri" panose="020F0502020204030204" pitchFamily="34" charset="0"/>
              </a:rPr>
              <a:t> and outreach services. Their role is to support the child, family and school with all aspects of SEND.</a:t>
            </a:r>
            <a:endParaRPr lang="en-GB" sz="1300" dirty="0">
              <a:effectLst/>
              <a:latin typeface="Sassoon Penpals Joined" panose="02000400000000000000" pitchFamily="50" charset="0"/>
              <a:ea typeface="Calibri" panose="020F0502020204030204" pitchFamily="34" charset="0"/>
            </a:endParaRPr>
          </a:p>
        </p:txBody>
      </p:sp>
      <p:pic>
        <p:nvPicPr>
          <p:cNvPr id="2" name="Picture 1">
            <a:extLst>
              <a:ext uri="{FF2B5EF4-FFF2-40B4-BE49-F238E27FC236}">
                <a16:creationId xmlns:a16="http://schemas.microsoft.com/office/drawing/2014/main" id="{A1760290-C04C-4498-BCB1-97F17B47CE9E}"/>
              </a:ext>
            </a:extLst>
          </p:cNvPr>
          <p:cNvPicPr>
            <a:picLocks noChangeAspect="1"/>
          </p:cNvPicPr>
          <p:nvPr/>
        </p:nvPicPr>
        <p:blipFill>
          <a:blip r:embed="rId2"/>
          <a:stretch>
            <a:fillRect/>
          </a:stretch>
        </p:blipFill>
        <p:spPr>
          <a:xfrm>
            <a:off x="11560054" y="91441"/>
            <a:ext cx="544193" cy="713180"/>
          </a:xfrm>
          <a:prstGeom prst="rect">
            <a:avLst/>
          </a:prstGeom>
        </p:spPr>
      </p:pic>
      <p:pic>
        <p:nvPicPr>
          <p:cNvPr id="4" name="Picture 3">
            <a:extLst>
              <a:ext uri="{FF2B5EF4-FFF2-40B4-BE49-F238E27FC236}">
                <a16:creationId xmlns:a16="http://schemas.microsoft.com/office/drawing/2014/main" id="{61626C78-6187-1EA5-E6A4-F6B6DE4218D2}"/>
              </a:ext>
            </a:extLst>
          </p:cNvPr>
          <p:cNvPicPr>
            <a:picLocks noChangeAspect="1"/>
          </p:cNvPicPr>
          <p:nvPr/>
        </p:nvPicPr>
        <p:blipFill>
          <a:blip r:embed="rId2"/>
          <a:stretch>
            <a:fillRect/>
          </a:stretch>
        </p:blipFill>
        <p:spPr>
          <a:xfrm>
            <a:off x="131056" y="96095"/>
            <a:ext cx="544193" cy="713180"/>
          </a:xfrm>
          <a:prstGeom prst="rect">
            <a:avLst/>
          </a:prstGeom>
        </p:spPr>
      </p:pic>
    </p:spTree>
    <p:extLst>
      <p:ext uri="{BB962C8B-B14F-4D97-AF65-F5344CB8AC3E}">
        <p14:creationId xmlns:p14="http://schemas.microsoft.com/office/powerpoint/2010/main" val="138460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7" name="Rectangle 39">
            <a:extLst>
              <a:ext uri="{FF2B5EF4-FFF2-40B4-BE49-F238E27FC236}">
                <a16:creationId xmlns:a16="http://schemas.microsoft.com/office/drawing/2014/main" id="{E7CBFE88-DE8A-0E35-5BA3-1A6FBA48349F}"/>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8" name="Rectangle 3">
            <a:extLst>
              <a:ext uri="{FF2B5EF4-FFF2-40B4-BE49-F238E27FC236}">
                <a16:creationId xmlns:a16="http://schemas.microsoft.com/office/drawing/2014/main" id="{98A54420-23D0-8380-76D7-ED66439E399E}"/>
              </a:ext>
            </a:extLst>
          </p:cNvPr>
          <p:cNvSpPr>
            <a:spLocks noChangeArrowheads="1"/>
          </p:cNvSpPr>
          <p:nvPr/>
        </p:nvSpPr>
        <p:spPr bwMode="auto">
          <a:xfrm>
            <a:off x="991985" y="734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2DA57FA4-779D-EA77-64E2-9F0BE5DD7130}"/>
              </a:ext>
            </a:extLst>
          </p:cNvPr>
          <p:cNvSpPr txBox="1"/>
          <p:nvPr/>
        </p:nvSpPr>
        <p:spPr>
          <a:xfrm>
            <a:off x="337794" y="1582616"/>
            <a:ext cx="11516412" cy="4524315"/>
          </a:xfrm>
          <a:prstGeom prst="rect">
            <a:avLst/>
          </a:prstGeom>
          <a:noFill/>
        </p:spPr>
        <p:txBody>
          <a:bodyPr wrap="square">
            <a:spAutoFit/>
          </a:bodyPr>
          <a:lstStyle/>
          <a:p>
            <a:pPr marR="173990">
              <a:tabLst>
                <a:tab pos="2891790" algn="l"/>
              </a:tabLst>
            </a:pPr>
            <a:endParaRPr lang="en-GB" sz="3600" dirty="0">
              <a:effectLst/>
              <a:latin typeface="Sassoon Penpals Joined" panose="02000400000000000000" pitchFamily="50" charset="0"/>
              <a:ea typeface="Calibri" panose="020F0502020204030204" pitchFamily="34" charset="0"/>
            </a:endParaRPr>
          </a:p>
          <a:p>
            <a:r>
              <a:rPr lang="en-US" sz="2800" dirty="0">
                <a:effectLst/>
                <a:latin typeface="Sassoon Penpals Joined" panose="02000400000000000000" pitchFamily="50" charset="0"/>
                <a:ea typeface="Calibri" panose="020F0502020204030204" pitchFamily="34" charset="0"/>
              </a:rPr>
              <a:t>You can support your child by:</a:t>
            </a:r>
          </a:p>
          <a:p>
            <a:endParaRPr lang="en-GB" sz="2800" dirty="0">
              <a:effectLst/>
              <a:latin typeface="Sassoon Penpals Joined" panose="02000400000000000000" pitchFamily="50" charset="0"/>
              <a:ea typeface="Calibri" panose="020F0502020204030204" pitchFamily="34" charset="0"/>
            </a:endParaRPr>
          </a:p>
          <a:p>
            <a:pPr marL="342900" lvl="0" indent="-342900">
              <a:buSzPts val="1200"/>
              <a:buFont typeface="Symbol" panose="05050102010706020507" pitchFamily="18" charset="2"/>
              <a:buChar char=""/>
              <a:tabLst>
                <a:tab pos="254000" algn="l"/>
              </a:tabLst>
            </a:pPr>
            <a:r>
              <a:rPr lang="en-US" sz="2800" dirty="0">
                <a:effectLst/>
                <a:latin typeface="Sassoon Penpals Joined" panose="02000400000000000000" pitchFamily="50" charset="0"/>
                <a:ea typeface="Symbol" panose="05050102010706020507" pitchFamily="18" charset="2"/>
                <a:cs typeface="Symbol" panose="05050102010706020507" pitchFamily="18" charset="2"/>
              </a:rPr>
              <a:t>engaging with the school;</a:t>
            </a:r>
            <a:endParaRPr lang="en-GB" sz="2800" dirty="0">
              <a:effectLst/>
              <a:latin typeface="Sassoon Penpals Joined" panose="02000400000000000000" pitchFamily="50" charset="0"/>
              <a:ea typeface="Symbol" panose="05050102010706020507" pitchFamily="18" charset="2"/>
              <a:cs typeface="Symbol" panose="05050102010706020507" pitchFamily="18" charset="2"/>
            </a:endParaRPr>
          </a:p>
          <a:p>
            <a:pPr marL="342900" lvl="0" indent="-342900">
              <a:buSzPts val="1200"/>
              <a:buFont typeface="Symbol" panose="05050102010706020507" pitchFamily="18" charset="2"/>
              <a:buChar char=""/>
              <a:tabLst>
                <a:tab pos="254000" algn="l"/>
              </a:tabLst>
            </a:pPr>
            <a:r>
              <a:rPr lang="en-US" sz="2800" dirty="0">
                <a:effectLst/>
                <a:latin typeface="Sassoon Penpals Joined" panose="02000400000000000000" pitchFamily="50" charset="0"/>
                <a:ea typeface="Symbol" panose="05050102010706020507" pitchFamily="18" charset="2"/>
                <a:cs typeface="Symbol" panose="05050102010706020507" pitchFamily="18" charset="2"/>
              </a:rPr>
              <a:t>attending meetings;</a:t>
            </a:r>
            <a:endParaRPr lang="en-GB" sz="2800" dirty="0">
              <a:effectLst/>
              <a:latin typeface="Sassoon Penpals Joined" panose="02000400000000000000" pitchFamily="50" charset="0"/>
              <a:ea typeface="Symbol" panose="05050102010706020507" pitchFamily="18" charset="2"/>
              <a:cs typeface="Symbol" panose="05050102010706020507" pitchFamily="18" charset="2"/>
            </a:endParaRPr>
          </a:p>
          <a:p>
            <a:pPr marL="342900" marR="160020" lvl="0" indent="-342900">
              <a:spcAft>
                <a:spcPts val="0"/>
              </a:spcAft>
              <a:buSzPts val="1200"/>
              <a:buFont typeface="Symbol" panose="05050102010706020507" pitchFamily="18" charset="2"/>
              <a:buChar char=""/>
              <a:tabLst>
                <a:tab pos="254000" algn="l"/>
                <a:tab pos="4984115" algn="l"/>
              </a:tabLst>
            </a:pPr>
            <a:r>
              <a:rPr lang="en-US" sz="2800" dirty="0">
                <a:effectLst/>
                <a:latin typeface="Sassoon Penpals Joined" panose="02000400000000000000" pitchFamily="50" charset="0"/>
                <a:ea typeface="Symbol" panose="05050102010706020507" pitchFamily="18" charset="2"/>
                <a:cs typeface="Symbol" panose="05050102010706020507" pitchFamily="18" charset="2"/>
              </a:rPr>
              <a:t>keeping the school up to date with any changes or information you feel is necessary to pass to the class teacher or</a:t>
            </a:r>
            <a:r>
              <a:rPr lang="en-US" sz="2800" spc="-5" dirty="0">
                <a:effectLst/>
                <a:latin typeface="Sassoon Penpals Joined" panose="02000400000000000000" pitchFamily="50" charset="0"/>
                <a:ea typeface="Symbol" panose="05050102010706020507" pitchFamily="18" charset="2"/>
                <a:cs typeface="Symbol" panose="05050102010706020507" pitchFamily="18" charset="2"/>
              </a:rPr>
              <a:t> </a:t>
            </a:r>
            <a:r>
              <a:rPr lang="en-US" sz="2800" dirty="0">
                <a:effectLst/>
                <a:latin typeface="Sassoon Penpals Joined" panose="02000400000000000000" pitchFamily="50" charset="0"/>
                <a:ea typeface="Symbol" panose="05050102010706020507" pitchFamily="18" charset="2"/>
                <a:cs typeface="Symbol" panose="05050102010706020507" pitchFamily="18" charset="2"/>
              </a:rPr>
              <a:t>SENCo;</a:t>
            </a:r>
            <a:endParaRPr lang="en-GB" sz="2800" dirty="0">
              <a:effectLst/>
              <a:latin typeface="Sassoon Penpals Joined" panose="02000400000000000000" pitchFamily="50" charset="0"/>
              <a:ea typeface="Symbol" panose="05050102010706020507" pitchFamily="18" charset="2"/>
              <a:cs typeface="Symbol" panose="05050102010706020507" pitchFamily="18" charset="2"/>
            </a:endParaRPr>
          </a:p>
          <a:p>
            <a:pPr marL="342900" lvl="0" indent="-342900">
              <a:buSzPts val="1200"/>
              <a:buFont typeface="Symbol" panose="05050102010706020507" pitchFamily="18" charset="2"/>
              <a:buChar char=""/>
              <a:tabLst>
                <a:tab pos="254000" algn="l"/>
              </a:tabLst>
            </a:pPr>
            <a:r>
              <a:rPr lang="en-US" sz="2800" dirty="0">
                <a:effectLst/>
                <a:latin typeface="Sassoon Penpals Joined" panose="02000400000000000000" pitchFamily="50" charset="0"/>
                <a:ea typeface="Symbol" panose="05050102010706020507" pitchFamily="18" charset="2"/>
                <a:cs typeface="Symbol" panose="05050102010706020507" pitchFamily="18" charset="2"/>
              </a:rPr>
              <a:t>attending parent workshops and open-school</a:t>
            </a:r>
            <a:r>
              <a:rPr lang="en-US" sz="2800" spc="-5" dirty="0">
                <a:effectLst/>
                <a:latin typeface="Sassoon Penpals Joined" panose="02000400000000000000" pitchFamily="50" charset="0"/>
                <a:ea typeface="Symbol" panose="05050102010706020507" pitchFamily="18" charset="2"/>
                <a:cs typeface="Symbol" panose="05050102010706020507" pitchFamily="18" charset="2"/>
              </a:rPr>
              <a:t> </a:t>
            </a:r>
            <a:r>
              <a:rPr lang="en-US" sz="2800" dirty="0">
                <a:effectLst/>
                <a:latin typeface="Sassoon Penpals Joined" panose="02000400000000000000" pitchFamily="50" charset="0"/>
                <a:ea typeface="Symbol" panose="05050102010706020507" pitchFamily="18" charset="2"/>
                <a:cs typeface="Symbol" panose="05050102010706020507" pitchFamily="18" charset="2"/>
              </a:rPr>
              <a:t>events;</a:t>
            </a:r>
            <a:endParaRPr lang="en-GB" sz="2800" dirty="0">
              <a:effectLst/>
              <a:latin typeface="Sassoon Penpals Joined" panose="02000400000000000000" pitchFamily="50" charset="0"/>
              <a:ea typeface="Symbol" panose="05050102010706020507" pitchFamily="18" charset="2"/>
              <a:cs typeface="Symbol" panose="05050102010706020507" pitchFamily="18" charset="2"/>
            </a:endParaRPr>
          </a:p>
          <a:p>
            <a:pPr marL="342900" lvl="0" indent="-342900">
              <a:buSzPts val="1200"/>
              <a:buFont typeface="Symbol" panose="05050102010706020507" pitchFamily="18" charset="2"/>
              <a:buChar char=""/>
              <a:tabLst>
                <a:tab pos="254000" algn="l"/>
              </a:tabLst>
            </a:pPr>
            <a:r>
              <a:rPr lang="en-US" sz="2800" dirty="0">
                <a:effectLst/>
                <a:latin typeface="Sassoon Penpals Joined" panose="02000400000000000000" pitchFamily="50" charset="0"/>
                <a:ea typeface="Symbol" panose="05050102010706020507" pitchFamily="18" charset="2"/>
                <a:cs typeface="Symbol" panose="05050102010706020507" pitchFamily="18" charset="2"/>
              </a:rPr>
              <a:t>supporting them with reading, spelling, times table and homework tasks;</a:t>
            </a:r>
            <a:endParaRPr lang="en-GB" sz="2800" dirty="0">
              <a:effectLst/>
              <a:latin typeface="Sassoon Penpals Joined" panose="02000400000000000000" pitchFamily="50" charset="0"/>
              <a:ea typeface="Symbol" panose="05050102010706020507" pitchFamily="18" charset="2"/>
              <a:cs typeface="Symbol" panose="05050102010706020507" pitchFamily="18" charset="2"/>
            </a:endParaRPr>
          </a:p>
          <a:p>
            <a:r>
              <a:rPr lang="en-US" sz="2800" dirty="0">
                <a:effectLst/>
                <a:latin typeface="Sassoon Penpals Joined" panose="02000400000000000000" pitchFamily="50" charset="0"/>
                <a:ea typeface="Calibri" panose="020F0502020204030204" pitchFamily="34" charset="0"/>
              </a:rPr>
              <a:t>providing home and wider learning opportunities</a:t>
            </a:r>
            <a:endParaRPr lang="en-GB" sz="2800" dirty="0">
              <a:latin typeface="Sassoon Penpals Joined" panose="02000400000000000000" pitchFamily="50" charset="0"/>
            </a:endParaRPr>
          </a:p>
        </p:txBody>
      </p:sp>
      <p:pic>
        <p:nvPicPr>
          <p:cNvPr id="2" name="Picture 1">
            <a:extLst>
              <a:ext uri="{FF2B5EF4-FFF2-40B4-BE49-F238E27FC236}">
                <a16:creationId xmlns:a16="http://schemas.microsoft.com/office/drawing/2014/main" id="{0E03594A-4ACD-42C0-AA5C-428D97FB6B46}"/>
              </a:ext>
            </a:extLst>
          </p:cNvPr>
          <p:cNvPicPr>
            <a:picLocks noChangeAspect="1"/>
          </p:cNvPicPr>
          <p:nvPr/>
        </p:nvPicPr>
        <p:blipFill>
          <a:blip r:embed="rId2"/>
          <a:stretch>
            <a:fillRect/>
          </a:stretch>
        </p:blipFill>
        <p:spPr>
          <a:xfrm>
            <a:off x="11200015" y="84521"/>
            <a:ext cx="928674" cy="829879"/>
          </a:xfrm>
          <a:prstGeom prst="rect">
            <a:avLst/>
          </a:prstGeom>
        </p:spPr>
      </p:pic>
      <p:pic>
        <p:nvPicPr>
          <p:cNvPr id="4" name="Picture 3">
            <a:extLst>
              <a:ext uri="{FF2B5EF4-FFF2-40B4-BE49-F238E27FC236}">
                <a16:creationId xmlns:a16="http://schemas.microsoft.com/office/drawing/2014/main" id="{DED12B2F-961F-D28C-B624-E235442E8269}"/>
              </a:ext>
            </a:extLst>
          </p:cNvPr>
          <p:cNvPicPr>
            <a:picLocks noChangeAspect="1"/>
          </p:cNvPicPr>
          <p:nvPr/>
        </p:nvPicPr>
        <p:blipFill>
          <a:blip r:embed="rId2"/>
          <a:stretch>
            <a:fillRect/>
          </a:stretch>
        </p:blipFill>
        <p:spPr>
          <a:xfrm>
            <a:off x="87530" y="84520"/>
            <a:ext cx="928674" cy="829879"/>
          </a:xfrm>
          <a:prstGeom prst="rect">
            <a:avLst/>
          </a:prstGeom>
        </p:spPr>
      </p:pic>
      <p:sp>
        <p:nvSpPr>
          <p:cNvPr id="6" name="TextBox 5">
            <a:extLst>
              <a:ext uri="{FF2B5EF4-FFF2-40B4-BE49-F238E27FC236}">
                <a16:creationId xmlns:a16="http://schemas.microsoft.com/office/drawing/2014/main" id="{71165BC5-2D69-46AC-89D2-00B0BAC06C1F}"/>
              </a:ext>
            </a:extLst>
          </p:cNvPr>
          <p:cNvSpPr txBox="1"/>
          <p:nvPr/>
        </p:nvSpPr>
        <p:spPr>
          <a:xfrm>
            <a:off x="1209823" y="84520"/>
            <a:ext cx="9805180" cy="1323439"/>
          </a:xfrm>
          <a:prstGeom prst="rect">
            <a:avLst/>
          </a:prstGeom>
          <a:noFill/>
        </p:spPr>
        <p:txBody>
          <a:bodyPr wrap="square">
            <a:spAutoFit/>
          </a:bodyPr>
          <a:lstStyle/>
          <a:p>
            <a:pPr marR="173990" algn="ctr">
              <a:tabLst>
                <a:tab pos="2891790" algn="l"/>
              </a:tabLst>
            </a:pPr>
            <a:r>
              <a:rPr lang="en-US" sz="4000" b="1" u="sng" dirty="0">
                <a:effectLst/>
                <a:latin typeface="Sassoon Penpals Joined" panose="02000400000000000000" pitchFamily="50" charset="0"/>
                <a:ea typeface="Calibri" panose="020F0502020204030204" pitchFamily="34" charset="0"/>
              </a:rPr>
              <a:t>How can I be involved in supporting my child?</a:t>
            </a:r>
          </a:p>
        </p:txBody>
      </p:sp>
    </p:spTree>
    <p:extLst>
      <p:ext uri="{BB962C8B-B14F-4D97-AF65-F5344CB8AC3E}">
        <p14:creationId xmlns:p14="http://schemas.microsoft.com/office/powerpoint/2010/main" val="2858162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7" name="Rectangle 39">
            <a:extLst>
              <a:ext uri="{FF2B5EF4-FFF2-40B4-BE49-F238E27FC236}">
                <a16:creationId xmlns:a16="http://schemas.microsoft.com/office/drawing/2014/main" id="{E7CBFE88-DE8A-0E35-5BA3-1A6FBA48349F}"/>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8" name="Rectangle 3">
            <a:extLst>
              <a:ext uri="{FF2B5EF4-FFF2-40B4-BE49-F238E27FC236}">
                <a16:creationId xmlns:a16="http://schemas.microsoft.com/office/drawing/2014/main" id="{98A54420-23D0-8380-76D7-ED66439E399E}"/>
              </a:ext>
            </a:extLst>
          </p:cNvPr>
          <p:cNvSpPr>
            <a:spLocks noChangeArrowheads="1"/>
          </p:cNvSpPr>
          <p:nvPr/>
        </p:nvSpPr>
        <p:spPr bwMode="auto">
          <a:xfrm>
            <a:off x="991985" y="734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9ED2764F-E622-B310-EB70-7FD0741F9C67}"/>
              </a:ext>
            </a:extLst>
          </p:cNvPr>
          <p:cNvSpPr txBox="1"/>
          <p:nvPr/>
        </p:nvSpPr>
        <p:spPr>
          <a:xfrm>
            <a:off x="232756" y="774414"/>
            <a:ext cx="11726487" cy="1261884"/>
          </a:xfrm>
          <a:prstGeom prst="rect">
            <a:avLst/>
          </a:prstGeom>
          <a:noFill/>
        </p:spPr>
        <p:txBody>
          <a:bodyPr wrap="square">
            <a:spAutoFit/>
          </a:bodyPr>
          <a:lstStyle/>
          <a:p>
            <a:pPr algn="ctr"/>
            <a:endParaRPr lang="en-GB" sz="1200" b="1" u="sng" dirty="0">
              <a:latin typeface="Sassoon Penpals Joined" panose="02000400000000000000" pitchFamily="50" charset="0"/>
              <a:ea typeface="Calibri" panose="020F0502020204030204" pitchFamily="34" charset="0"/>
            </a:endParaRPr>
          </a:p>
          <a:p>
            <a:pPr algn="ctr"/>
            <a:r>
              <a:rPr lang="en-GB" sz="1600" dirty="0">
                <a:effectLst/>
                <a:latin typeface="Sassoon Penpals Joined" panose="02000400000000000000" pitchFamily="50" charset="0"/>
                <a:ea typeface="Calibri" panose="020F0502020204030204" pitchFamily="34" charset="0"/>
              </a:rPr>
              <a:t>This will depend upon your child's individual needs. Each child's needs are unique and so each child will receive different support, depending upon their specific needs. The Special Educational Needs Co-ordinator (</a:t>
            </a:r>
            <a:r>
              <a:rPr lang="en-GB" sz="1600" dirty="0" err="1">
                <a:effectLst/>
                <a:latin typeface="Sassoon Penpals Joined" panose="02000400000000000000" pitchFamily="50" charset="0"/>
                <a:ea typeface="Calibri" panose="020F0502020204030204" pitchFamily="34" charset="0"/>
              </a:rPr>
              <a:t>SENCo</a:t>
            </a:r>
            <a:r>
              <a:rPr lang="en-GB" sz="1600" dirty="0">
                <a:effectLst/>
                <a:latin typeface="Sassoon Penpals Joined" panose="02000400000000000000" pitchFamily="50" charset="0"/>
                <a:ea typeface="Calibri" panose="020F0502020204030204" pitchFamily="34" charset="0"/>
              </a:rPr>
              <a:t>) and class teacher will decide which strategies and resources are appropriate to support your child's needs. Where outside agencies are involved, they will provide advice about how best to support your child's needs. Below are some examples of what the school can provide.</a:t>
            </a:r>
          </a:p>
        </p:txBody>
      </p:sp>
      <p:sp>
        <p:nvSpPr>
          <p:cNvPr id="2" name="TextBox 1">
            <a:extLst>
              <a:ext uri="{FF2B5EF4-FFF2-40B4-BE49-F238E27FC236}">
                <a16:creationId xmlns:a16="http://schemas.microsoft.com/office/drawing/2014/main" id="{99DA7806-724E-430B-9A83-CB81419DAAF5}"/>
              </a:ext>
            </a:extLst>
          </p:cNvPr>
          <p:cNvSpPr txBox="1"/>
          <p:nvPr/>
        </p:nvSpPr>
        <p:spPr>
          <a:xfrm>
            <a:off x="6224835" y="4393390"/>
            <a:ext cx="5806878" cy="2308324"/>
          </a:xfrm>
          <a:prstGeom prst="rect">
            <a:avLst/>
          </a:prstGeom>
          <a:solidFill>
            <a:schemeClr val="accent1">
              <a:lumMod val="60000"/>
              <a:lumOff val="40000"/>
            </a:schemeClr>
          </a:solidFill>
        </p:spPr>
        <p:txBody>
          <a:bodyPr wrap="square" rtlCol="0">
            <a:spAutoFit/>
          </a:bodyPr>
          <a:lstStyle/>
          <a:p>
            <a:pPr marL="274955"/>
            <a:r>
              <a:rPr lang="en-GB" b="1" dirty="0">
                <a:latin typeface="Sassoon Penpals Joined" panose="02000400000000000000" pitchFamily="50" charset="0"/>
                <a:ea typeface="Calibri" panose="020F0502020204030204" pitchFamily="34" charset="0"/>
              </a:rPr>
              <a:t>Cognition and Learning (Learning Need) </a:t>
            </a:r>
            <a:endParaRPr lang="en-GB" dirty="0">
              <a:latin typeface="Sassoon Penpals Joined" panose="02000400000000000000" pitchFamily="50" charset="0"/>
              <a:ea typeface="Calibri" panose="020F0502020204030204" pitchFamily="34" charset="0"/>
            </a:endParaRP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Different approaches to learning, e.g. visual, hands-on </a:t>
            </a: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Different work expectations, matched to the child's ability </a:t>
            </a: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Different/extra resources, e.g. word cards, number squares </a:t>
            </a: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Special Literacy or Numeracy programmes, </a:t>
            </a: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Extra adult support, group work, individual support </a:t>
            </a:r>
            <a:endParaRPr lang="en-GB" dirty="0"/>
          </a:p>
        </p:txBody>
      </p:sp>
      <p:sp>
        <p:nvSpPr>
          <p:cNvPr id="3" name="TextBox 2">
            <a:extLst>
              <a:ext uri="{FF2B5EF4-FFF2-40B4-BE49-F238E27FC236}">
                <a16:creationId xmlns:a16="http://schemas.microsoft.com/office/drawing/2014/main" id="{49F4C9B0-4CCD-4072-AEB5-F8B5C1C33F90}"/>
              </a:ext>
            </a:extLst>
          </p:cNvPr>
          <p:cNvSpPr txBox="1"/>
          <p:nvPr/>
        </p:nvSpPr>
        <p:spPr>
          <a:xfrm>
            <a:off x="232756" y="2147000"/>
            <a:ext cx="5734410" cy="2031325"/>
          </a:xfrm>
          <a:prstGeom prst="rect">
            <a:avLst/>
          </a:prstGeom>
          <a:solidFill>
            <a:schemeClr val="accent1">
              <a:lumMod val="60000"/>
              <a:lumOff val="40000"/>
            </a:schemeClr>
          </a:solidFill>
        </p:spPr>
        <p:txBody>
          <a:bodyPr wrap="square" rtlCol="0">
            <a:spAutoFit/>
          </a:bodyPr>
          <a:lstStyle/>
          <a:p>
            <a:pPr marL="274955"/>
            <a:r>
              <a:rPr lang="en-GB" b="1" dirty="0">
                <a:latin typeface="Sassoon Penpals Joined" panose="02000400000000000000" pitchFamily="50" charset="0"/>
                <a:ea typeface="Calibri" panose="020F0502020204030204" pitchFamily="34" charset="0"/>
              </a:rPr>
              <a:t>Communication and Interaction (Speech and Language) </a:t>
            </a:r>
            <a:endParaRPr lang="en-GB" dirty="0">
              <a:latin typeface="Sassoon Penpals Joined" panose="02000400000000000000" pitchFamily="50" charset="0"/>
              <a:ea typeface="Calibri" panose="020F0502020204030204" pitchFamily="34" charset="0"/>
            </a:endParaRP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Resources provided by the Speech and Language Therapy Service.</a:t>
            </a: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Communication and language games </a:t>
            </a: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Social skills games </a:t>
            </a: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Visuals (timetables, now &amp; next)</a:t>
            </a: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Colourful semantics.</a:t>
            </a:r>
          </a:p>
        </p:txBody>
      </p:sp>
      <p:sp>
        <p:nvSpPr>
          <p:cNvPr id="6" name="TextBox 5">
            <a:extLst>
              <a:ext uri="{FF2B5EF4-FFF2-40B4-BE49-F238E27FC236}">
                <a16:creationId xmlns:a16="http://schemas.microsoft.com/office/drawing/2014/main" id="{25ADAF40-3FB6-47F1-A5E2-1F9CC093C1E9}"/>
              </a:ext>
            </a:extLst>
          </p:cNvPr>
          <p:cNvSpPr txBox="1"/>
          <p:nvPr/>
        </p:nvSpPr>
        <p:spPr>
          <a:xfrm>
            <a:off x="6224835" y="2146064"/>
            <a:ext cx="5806878" cy="2031325"/>
          </a:xfrm>
          <a:prstGeom prst="rect">
            <a:avLst/>
          </a:prstGeom>
          <a:solidFill>
            <a:schemeClr val="accent1">
              <a:lumMod val="60000"/>
              <a:lumOff val="40000"/>
            </a:schemeClr>
          </a:solidFill>
        </p:spPr>
        <p:txBody>
          <a:bodyPr wrap="square" rtlCol="0">
            <a:spAutoFit/>
          </a:bodyPr>
          <a:lstStyle/>
          <a:p>
            <a:pPr marL="274955"/>
            <a:r>
              <a:rPr lang="en-GB" b="1" dirty="0">
                <a:latin typeface="Sassoon Penpals Joined" panose="02000400000000000000" pitchFamily="50" charset="0"/>
                <a:ea typeface="Calibri" panose="020F0502020204030204" pitchFamily="34" charset="0"/>
              </a:rPr>
              <a:t>Social, Emotional and Mental Health </a:t>
            </a:r>
            <a:endParaRPr lang="en-GB" dirty="0">
              <a:latin typeface="Sassoon Penpals Joined" panose="02000400000000000000" pitchFamily="50" charset="0"/>
              <a:ea typeface="Calibri" panose="020F0502020204030204" pitchFamily="34" charset="0"/>
            </a:endParaRP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Emotional literacy strategies </a:t>
            </a: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Social skills games </a:t>
            </a: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Reward strategies </a:t>
            </a: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Playground buddies </a:t>
            </a: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Social Stories </a:t>
            </a: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Lunchtime clubs </a:t>
            </a:r>
          </a:p>
        </p:txBody>
      </p:sp>
      <p:sp>
        <p:nvSpPr>
          <p:cNvPr id="7" name="TextBox 6">
            <a:extLst>
              <a:ext uri="{FF2B5EF4-FFF2-40B4-BE49-F238E27FC236}">
                <a16:creationId xmlns:a16="http://schemas.microsoft.com/office/drawing/2014/main" id="{1E02E3ED-CFD4-42D1-A7EC-5187451B07A7}"/>
              </a:ext>
            </a:extLst>
          </p:cNvPr>
          <p:cNvSpPr txBox="1"/>
          <p:nvPr/>
        </p:nvSpPr>
        <p:spPr>
          <a:xfrm>
            <a:off x="232756" y="4385975"/>
            <a:ext cx="5734410" cy="2308324"/>
          </a:xfrm>
          <a:prstGeom prst="rect">
            <a:avLst/>
          </a:prstGeom>
          <a:solidFill>
            <a:schemeClr val="accent1">
              <a:lumMod val="60000"/>
              <a:lumOff val="40000"/>
            </a:schemeClr>
          </a:solidFill>
        </p:spPr>
        <p:txBody>
          <a:bodyPr wrap="square" rtlCol="0">
            <a:spAutoFit/>
          </a:bodyPr>
          <a:lstStyle/>
          <a:p>
            <a:pPr marL="274955"/>
            <a:r>
              <a:rPr lang="en-GB" b="1" dirty="0">
                <a:latin typeface="Sassoon Penpals Joined" panose="02000400000000000000" pitchFamily="50" charset="0"/>
                <a:ea typeface="Calibri" panose="020F0502020204030204" pitchFamily="34" charset="0"/>
              </a:rPr>
              <a:t>Sensory and Physical Needs </a:t>
            </a:r>
            <a:endParaRPr lang="en-GB" dirty="0">
              <a:latin typeface="Sassoon Penpals Joined" panose="02000400000000000000" pitchFamily="50" charset="0"/>
              <a:ea typeface="Calibri" panose="020F0502020204030204" pitchFamily="34" charset="0"/>
            </a:endParaRP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Specialist equipment such as seating, writing slopes, pencil grips and calmers </a:t>
            </a: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Specialist training from outside agencies, such as physiotherapists for pupils with disabilities </a:t>
            </a:r>
          </a:p>
          <a:p>
            <a:pPr marL="342900" lvl="0" indent="-342900">
              <a:buFont typeface="Symbol" panose="05050102010706020507" pitchFamily="18" charset="2"/>
              <a:buChar char=""/>
            </a:pPr>
            <a:r>
              <a:rPr lang="en-GB" dirty="0">
                <a:latin typeface="Sassoon Penpals Joined" panose="02000400000000000000" pitchFamily="50" charset="0"/>
                <a:ea typeface="Calibri" panose="020F0502020204030204" pitchFamily="34" charset="0"/>
              </a:rPr>
              <a:t>Sensory Circuits to meet the individual sensory needs of a child</a:t>
            </a:r>
          </a:p>
          <a:p>
            <a:pPr marL="342900" lvl="0" indent="-342900">
              <a:buFont typeface="Symbol" panose="05050102010706020507" pitchFamily="18" charset="2"/>
              <a:buChar char=""/>
            </a:pPr>
            <a:endParaRPr lang="en-GB" dirty="0">
              <a:latin typeface="Sassoon Penpals Joined" panose="02000400000000000000" pitchFamily="50" charset="0"/>
              <a:ea typeface="Calibri" panose="020F0502020204030204" pitchFamily="34" charset="0"/>
            </a:endParaRPr>
          </a:p>
        </p:txBody>
      </p:sp>
      <p:pic>
        <p:nvPicPr>
          <p:cNvPr id="5" name="Picture 4">
            <a:extLst>
              <a:ext uri="{FF2B5EF4-FFF2-40B4-BE49-F238E27FC236}">
                <a16:creationId xmlns:a16="http://schemas.microsoft.com/office/drawing/2014/main" id="{7126BF20-59EF-4AC9-9812-C500C593EC40}"/>
              </a:ext>
            </a:extLst>
          </p:cNvPr>
          <p:cNvPicPr>
            <a:picLocks noChangeAspect="1"/>
          </p:cNvPicPr>
          <p:nvPr/>
        </p:nvPicPr>
        <p:blipFill>
          <a:blip r:embed="rId2"/>
          <a:stretch>
            <a:fillRect/>
          </a:stretch>
        </p:blipFill>
        <p:spPr>
          <a:xfrm>
            <a:off x="11324492" y="80082"/>
            <a:ext cx="810694" cy="839307"/>
          </a:xfrm>
          <a:prstGeom prst="rect">
            <a:avLst/>
          </a:prstGeom>
        </p:spPr>
      </p:pic>
      <p:sp>
        <p:nvSpPr>
          <p:cNvPr id="9" name="TextBox 8">
            <a:extLst>
              <a:ext uri="{FF2B5EF4-FFF2-40B4-BE49-F238E27FC236}">
                <a16:creationId xmlns:a16="http://schemas.microsoft.com/office/drawing/2014/main" id="{12132E1A-1363-B863-40E1-0E119D8A6D49}"/>
              </a:ext>
            </a:extLst>
          </p:cNvPr>
          <p:cNvSpPr txBox="1"/>
          <p:nvPr/>
        </p:nvSpPr>
        <p:spPr>
          <a:xfrm>
            <a:off x="991985" y="0"/>
            <a:ext cx="10208030" cy="1077218"/>
          </a:xfrm>
          <a:prstGeom prst="rect">
            <a:avLst/>
          </a:prstGeom>
          <a:noFill/>
        </p:spPr>
        <p:txBody>
          <a:bodyPr wrap="square">
            <a:spAutoFit/>
          </a:bodyPr>
          <a:lstStyle/>
          <a:p>
            <a:pPr algn="ctr"/>
            <a:r>
              <a:rPr lang="en-GB" sz="3200" b="1" u="sng" dirty="0">
                <a:latin typeface="Sassoon Penpals Joined" panose="02000400000000000000" pitchFamily="50" charset="0"/>
                <a:ea typeface="Calibri" panose="020F0502020204030204" pitchFamily="34" charset="0"/>
              </a:rPr>
              <a:t>W</a:t>
            </a:r>
            <a:r>
              <a:rPr lang="en-GB" sz="3200" b="1" u="sng" dirty="0">
                <a:effectLst/>
                <a:latin typeface="Sassoon Penpals Joined" panose="02000400000000000000" pitchFamily="50" charset="0"/>
                <a:ea typeface="Calibri" panose="020F0502020204030204" pitchFamily="34" charset="0"/>
              </a:rPr>
              <a:t>hat extra support could </a:t>
            </a:r>
            <a:r>
              <a:rPr lang="en-GB" sz="3200" b="1" u="sng" dirty="0">
                <a:latin typeface="Sassoon Penpals Joined" panose="02000400000000000000" pitchFamily="50" charset="0"/>
                <a:ea typeface="Calibri" panose="020F0502020204030204" pitchFamily="34" charset="0"/>
              </a:rPr>
              <a:t>we</a:t>
            </a:r>
            <a:r>
              <a:rPr lang="en-GB" sz="3200" b="1" u="sng" dirty="0">
                <a:effectLst/>
                <a:latin typeface="Sassoon Penpals Joined" panose="02000400000000000000" pitchFamily="50" charset="0"/>
                <a:ea typeface="Calibri" panose="020F0502020204030204" pitchFamily="34" charset="0"/>
              </a:rPr>
              <a:t> provide and who will decide on the support? </a:t>
            </a:r>
          </a:p>
        </p:txBody>
      </p:sp>
      <p:pic>
        <p:nvPicPr>
          <p:cNvPr id="10" name="Picture 9">
            <a:extLst>
              <a:ext uri="{FF2B5EF4-FFF2-40B4-BE49-F238E27FC236}">
                <a16:creationId xmlns:a16="http://schemas.microsoft.com/office/drawing/2014/main" id="{F0A73841-8EE6-6FA1-3D95-991295D54F04}"/>
              </a:ext>
            </a:extLst>
          </p:cNvPr>
          <p:cNvPicPr>
            <a:picLocks noChangeAspect="1"/>
          </p:cNvPicPr>
          <p:nvPr/>
        </p:nvPicPr>
        <p:blipFill>
          <a:blip r:embed="rId2"/>
          <a:stretch>
            <a:fillRect/>
          </a:stretch>
        </p:blipFill>
        <p:spPr>
          <a:xfrm>
            <a:off x="90646" y="87960"/>
            <a:ext cx="810694" cy="839307"/>
          </a:xfrm>
          <a:prstGeom prst="rect">
            <a:avLst/>
          </a:prstGeom>
        </p:spPr>
      </p:pic>
    </p:spTree>
    <p:extLst>
      <p:ext uri="{BB962C8B-B14F-4D97-AF65-F5344CB8AC3E}">
        <p14:creationId xmlns:p14="http://schemas.microsoft.com/office/powerpoint/2010/main" val="378146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7" name="Rectangle 39">
            <a:extLst>
              <a:ext uri="{FF2B5EF4-FFF2-40B4-BE49-F238E27FC236}">
                <a16:creationId xmlns:a16="http://schemas.microsoft.com/office/drawing/2014/main" id="{E7CBFE88-DE8A-0E35-5BA3-1A6FBA48349F}"/>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8" name="Rectangle 3">
            <a:extLst>
              <a:ext uri="{FF2B5EF4-FFF2-40B4-BE49-F238E27FC236}">
                <a16:creationId xmlns:a16="http://schemas.microsoft.com/office/drawing/2014/main" id="{98A54420-23D0-8380-76D7-ED66439E399E}"/>
              </a:ext>
            </a:extLst>
          </p:cNvPr>
          <p:cNvSpPr>
            <a:spLocks noChangeArrowheads="1"/>
          </p:cNvSpPr>
          <p:nvPr/>
        </p:nvSpPr>
        <p:spPr bwMode="auto">
          <a:xfrm>
            <a:off x="991985" y="734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1DBA2BB9-A314-8710-7E73-234C564D2782}"/>
              </a:ext>
            </a:extLst>
          </p:cNvPr>
          <p:cNvSpPr txBox="1"/>
          <p:nvPr/>
        </p:nvSpPr>
        <p:spPr>
          <a:xfrm>
            <a:off x="206593" y="914400"/>
            <a:ext cx="11708741" cy="5816977"/>
          </a:xfrm>
          <a:prstGeom prst="rect">
            <a:avLst/>
          </a:prstGeom>
          <a:noFill/>
        </p:spPr>
        <p:txBody>
          <a:bodyPr wrap="square">
            <a:spAutoFit/>
          </a:bodyPr>
          <a:lstStyle/>
          <a:p>
            <a:pPr marR="455295" algn="just"/>
            <a:endParaRPr lang="en-GB" sz="3600" dirty="0">
              <a:effectLst/>
              <a:latin typeface="Sassoon Penpals Joined" panose="02000400000000000000" pitchFamily="50" charset="0"/>
              <a:ea typeface="Calibri" panose="020F0502020204030204" pitchFamily="34" charset="0"/>
            </a:endParaRPr>
          </a:p>
          <a:p>
            <a:pPr marR="106045" algn="just"/>
            <a:r>
              <a:rPr lang="en-US" sz="2400" dirty="0">
                <a:effectLst/>
                <a:latin typeface="Sassoon Penpals Joined" panose="02000400000000000000" pitchFamily="50" charset="0"/>
                <a:ea typeface="Calibri" panose="020F0502020204030204" pitchFamily="34" charset="0"/>
              </a:rPr>
              <a:t>We pride ourselves on our positive relationship with parents so if you have any questions about your child’s progress you can make an appointment to see your child’s class teacher at any time. </a:t>
            </a:r>
          </a:p>
          <a:p>
            <a:pPr marR="106045" algn="just"/>
            <a:endParaRPr lang="en-US" sz="2400" dirty="0">
              <a:latin typeface="Sassoon Penpals Joined" panose="02000400000000000000" pitchFamily="50" charset="0"/>
              <a:ea typeface="Calibri" panose="020F0502020204030204" pitchFamily="34" charset="0"/>
            </a:endParaRPr>
          </a:p>
          <a:p>
            <a:pPr marR="106045" algn="just"/>
            <a:r>
              <a:rPr lang="en-US" sz="2400" dirty="0">
                <a:effectLst/>
                <a:latin typeface="Sassoon Penpals Joined" panose="02000400000000000000" pitchFamily="50" charset="0"/>
                <a:ea typeface="Calibri" panose="020F0502020204030204" pitchFamily="34" charset="0"/>
              </a:rPr>
              <a:t>We report in detail to parents through Parents’ Consultation Evenings which are held twice a year and via the School Report in July. Permission will always be sought before your child is assessed by an outside agency, e.g. the Educational Psychologist, and feedback will be given as a written report or verbally as part of a review meeting. </a:t>
            </a:r>
          </a:p>
          <a:p>
            <a:pPr marR="106045" algn="just"/>
            <a:endParaRPr lang="en-US" sz="2400" dirty="0">
              <a:latin typeface="Sassoon Penpals Joined" panose="02000400000000000000" pitchFamily="50" charset="0"/>
              <a:ea typeface="Calibri" panose="020F0502020204030204" pitchFamily="34" charset="0"/>
            </a:endParaRPr>
          </a:p>
          <a:p>
            <a:pPr marR="106045" algn="just"/>
            <a:r>
              <a:rPr lang="en-US" sz="2400" dirty="0">
                <a:effectLst/>
                <a:latin typeface="Sassoon Penpals Joined" panose="02000400000000000000" pitchFamily="50" charset="0"/>
                <a:ea typeface="Calibri" panose="020F0502020204030204" pitchFamily="34" charset="0"/>
              </a:rPr>
              <a:t>Staff also love to share successes on an</a:t>
            </a:r>
            <a:r>
              <a:rPr lang="en-US" sz="2400" dirty="0">
                <a:latin typeface="Sassoon Penpals Joined" panose="02000400000000000000" pitchFamily="50" charset="0"/>
                <a:ea typeface="Calibri" panose="020F0502020204030204" pitchFamily="34" charset="0"/>
              </a:rPr>
              <a:t>, </a:t>
            </a:r>
            <a:r>
              <a:rPr lang="en-US" sz="2400" dirty="0">
                <a:effectLst/>
                <a:latin typeface="Sassoon Penpals Joined" panose="02000400000000000000" pitchFamily="50" charset="0"/>
                <a:ea typeface="Calibri" panose="020F0502020204030204" pitchFamily="34" charset="0"/>
              </a:rPr>
              <a:t>as and when basis so will often catch parents at the beginning or end of the day to celebrate individual children’s achievements or progress. There are also numerous occasions throughout the year when parents are invited into school to see the children working and performing e.g. Open Mornings, Sports Day and Celebration Assemblies.</a:t>
            </a:r>
            <a:endParaRPr lang="en-GB" sz="2400" dirty="0">
              <a:effectLst/>
              <a:latin typeface="Sassoon Penpals Joined" panose="02000400000000000000" pitchFamily="50" charset="0"/>
              <a:ea typeface="Calibri" panose="020F0502020204030204" pitchFamily="34" charset="0"/>
            </a:endParaRPr>
          </a:p>
        </p:txBody>
      </p:sp>
      <p:pic>
        <p:nvPicPr>
          <p:cNvPr id="2" name="Picture 1">
            <a:extLst>
              <a:ext uri="{FF2B5EF4-FFF2-40B4-BE49-F238E27FC236}">
                <a16:creationId xmlns:a16="http://schemas.microsoft.com/office/drawing/2014/main" id="{71B9A8F4-F07A-444C-A5D5-A1C2DE5FF8EA}"/>
              </a:ext>
            </a:extLst>
          </p:cNvPr>
          <p:cNvPicPr>
            <a:picLocks noChangeAspect="1"/>
          </p:cNvPicPr>
          <p:nvPr/>
        </p:nvPicPr>
        <p:blipFill>
          <a:blip r:embed="rId2"/>
          <a:stretch>
            <a:fillRect/>
          </a:stretch>
        </p:blipFill>
        <p:spPr>
          <a:xfrm>
            <a:off x="11349076" y="153230"/>
            <a:ext cx="755735" cy="761172"/>
          </a:xfrm>
          <a:prstGeom prst="rect">
            <a:avLst/>
          </a:prstGeom>
        </p:spPr>
      </p:pic>
      <p:pic>
        <p:nvPicPr>
          <p:cNvPr id="4" name="Picture 3">
            <a:extLst>
              <a:ext uri="{FF2B5EF4-FFF2-40B4-BE49-F238E27FC236}">
                <a16:creationId xmlns:a16="http://schemas.microsoft.com/office/drawing/2014/main" id="{389EF983-C9B7-EFEF-F096-764520E070C1}"/>
              </a:ext>
            </a:extLst>
          </p:cNvPr>
          <p:cNvPicPr>
            <a:picLocks noChangeAspect="1"/>
          </p:cNvPicPr>
          <p:nvPr/>
        </p:nvPicPr>
        <p:blipFill>
          <a:blip r:embed="rId2"/>
          <a:stretch>
            <a:fillRect/>
          </a:stretch>
        </p:blipFill>
        <p:spPr>
          <a:xfrm>
            <a:off x="119406" y="76612"/>
            <a:ext cx="755735" cy="761172"/>
          </a:xfrm>
          <a:prstGeom prst="rect">
            <a:avLst/>
          </a:prstGeom>
        </p:spPr>
      </p:pic>
      <p:sp>
        <p:nvSpPr>
          <p:cNvPr id="6" name="TextBox 5">
            <a:extLst>
              <a:ext uri="{FF2B5EF4-FFF2-40B4-BE49-F238E27FC236}">
                <a16:creationId xmlns:a16="http://schemas.microsoft.com/office/drawing/2014/main" id="{604F74EB-EFA2-B713-25F9-3A5F6609822D}"/>
              </a:ext>
            </a:extLst>
          </p:cNvPr>
          <p:cNvSpPr txBox="1"/>
          <p:nvPr/>
        </p:nvSpPr>
        <p:spPr>
          <a:xfrm>
            <a:off x="991986" y="153230"/>
            <a:ext cx="10240246" cy="1200329"/>
          </a:xfrm>
          <a:prstGeom prst="rect">
            <a:avLst/>
          </a:prstGeom>
          <a:noFill/>
        </p:spPr>
        <p:txBody>
          <a:bodyPr wrap="square">
            <a:spAutoFit/>
          </a:bodyPr>
          <a:lstStyle/>
          <a:p>
            <a:pPr marR="455295" algn="ctr"/>
            <a:r>
              <a:rPr lang="en-US" sz="3600" b="1" u="sng" dirty="0">
                <a:effectLst/>
                <a:latin typeface="Sassoon Penpals Joined" panose="02000400000000000000" pitchFamily="50" charset="0"/>
                <a:ea typeface="Calibri" panose="020F0502020204030204" pitchFamily="34" charset="0"/>
              </a:rPr>
              <a:t>What opportunities will there be for me to discuss </a:t>
            </a:r>
          </a:p>
          <a:p>
            <a:pPr marR="455295" algn="ctr"/>
            <a:r>
              <a:rPr lang="en-US" sz="3600" b="1" u="sng" dirty="0">
                <a:effectLst/>
                <a:latin typeface="Sassoon Penpals Joined" panose="02000400000000000000" pitchFamily="50" charset="0"/>
                <a:ea typeface="Calibri" panose="020F0502020204030204" pitchFamily="34" charset="0"/>
              </a:rPr>
              <a:t>my child’s attainment and progress?</a:t>
            </a:r>
          </a:p>
        </p:txBody>
      </p:sp>
    </p:spTree>
    <p:extLst>
      <p:ext uri="{BB962C8B-B14F-4D97-AF65-F5344CB8AC3E}">
        <p14:creationId xmlns:p14="http://schemas.microsoft.com/office/powerpoint/2010/main" val="829561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7" name="Rectangle 39">
            <a:extLst>
              <a:ext uri="{FF2B5EF4-FFF2-40B4-BE49-F238E27FC236}">
                <a16:creationId xmlns:a16="http://schemas.microsoft.com/office/drawing/2014/main" id="{E7CBFE88-DE8A-0E35-5BA3-1A6FBA48349F}"/>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8" name="Rectangle 3">
            <a:extLst>
              <a:ext uri="{FF2B5EF4-FFF2-40B4-BE49-F238E27FC236}">
                <a16:creationId xmlns:a16="http://schemas.microsoft.com/office/drawing/2014/main" id="{98A54420-23D0-8380-76D7-ED66439E399E}"/>
              </a:ext>
            </a:extLst>
          </p:cNvPr>
          <p:cNvSpPr>
            <a:spLocks noChangeArrowheads="1"/>
          </p:cNvSpPr>
          <p:nvPr/>
        </p:nvSpPr>
        <p:spPr bwMode="auto">
          <a:xfrm>
            <a:off x="991985" y="734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3288295C-2367-6B76-F053-AEE8A7FE5D28}"/>
              </a:ext>
            </a:extLst>
          </p:cNvPr>
          <p:cNvSpPr txBox="1"/>
          <p:nvPr/>
        </p:nvSpPr>
        <p:spPr>
          <a:xfrm>
            <a:off x="215227" y="1618449"/>
            <a:ext cx="11761545" cy="4493538"/>
          </a:xfrm>
          <a:prstGeom prst="rect">
            <a:avLst/>
          </a:prstGeom>
          <a:noFill/>
        </p:spPr>
        <p:txBody>
          <a:bodyPr wrap="square">
            <a:spAutoFit/>
          </a:bodyPr>
          <a:lstStyle/>
          <a:p>
            <a:pPr marL="7938" indent="-7938" algn="just">
              <a:tabLst>
                <a:tab pos="6577330" algn="l"/>
              </a:tabLst>
            </a:pPr>
            <a:r>
              <a:rPr lang="en-US" sz="2600" b="0" dirty="0">
                <a:effectLst/>
                <a:latin typeface="Sassoon Penpals Joined" panose="02000400000000000000" pitchFamily="50" charset="0"/>
                <a:ea typeface="Calibri" panose="020F0502020204030204" pitchFamily="34" charset="0"/>
              </a:rPr>
              <a:t>On entry to the Early Years Foundation Stage (YR) teachers baseline assess children in relation to the ‘Ages and Stages,’ EYFS document based on information from nursery settings, initial observations and some basic 1:1 assessments. At the end of the Foundation Stage, they are again assessed formally against the Early Learning Goals.</a:t>
            </a:r>
          </a:p>
          <a:p>
            <a:pPr marL="274955" indent="-211455" algn="just">
              <a:tabLst>
                <a:tab pos="6577330" algn="l"/>
              </a:tabLst>
            </a:pPr>
            <a:endParaRPr lang="en-GB" sz="2600" b="1" dirty="0">
              <a:effectLst/>
              <a:latin typeface="Sassoon Penpals Joined" panose="02000400000000000000" pitchFamily="50" charset="0"/>
              <a:ea typeface="Calibri" panose="020F0502020204030204" pitchFamily="34" charset="0"/>
            </a:endParaRPr>
          </a:p>
          <a:p>
            <a:pPr marR="147955" algn="just"/>
            <a:r>
              <a:rPr lang="en-US" sz="2600" dirty="0">
                <a:effectLst/>
                <a:latin typeface="Sassoon Penpals Joined" panose="02000400000000000000" pitchFamily="50" charset="0"/>
                <a:ea typeface="Calibri" panose="020F0502020204030204" pitchFamily="34" charset="0"/>
              </a:rPr>
              <a:t>In Key Stage One and Two, children’s progress is tracked termly and measured against age-related expectations in relation to the National Curriculum. This process includes Pupil Progress Meetings between the class teacher, Headteacher and SENCo when children’s progress is discussed in relation to directing support and interventions appropriately. Formal national assessments take place at the end of Key Stage 2.</a:t>
            </a:r>
            <a:endParaRPr lang="en-GB" sz="2600" dirty="0">
              <a:effectLst/>
              <a:latin typeface="Sassoon Penpals Joined" panose="02000400000000000000" pitchFamily="50" charset="0"/>
              <a:ea typeface="Calibri" panose="020F0502020204030204" pitchFamily="34" charset="0"/>
            </a:endParaRPr>
          </a:p>
          <a:p>
            <a:pPr algn="just"/>
            <a:r>
              <a:rPr lang="en-US" sz="2600" dirty="0">
                <a:effectLst/>
                <a:latin typeface="Sassoon Penpals Joined" panose="02000400000000000000" pitchFamily="50" charset="0"/>
                <a:ea typeface="Calibri" panose="020F0502020204030204" pitchFamily="34" charset="0"/>
              </a:rPr>
              <a:t>Assessments made by outside agencies are also </a:t>
            </a:r>
            <a:r>
              <a:rPr lang="en-US" sz="2600" dirty="0" err="1">
                <a:effectLst/>
                <a:latin typeface="Sassoon Penpals Joined" panose="02000400000000000000" pitchFamily="50" charset="0"/>
                <a:ea typeface="Calibri" panose="020F0502020204030204" pitchFamily="34" charset="0"/>
              </a:rPr>
              <a:t>utilised</a:t>
            </a:r>
            <a:r>
              <a:rPr lang="en-US" sz="2600" dirty="0">
                <a:effectLst/>
                <a:latin typeface="Sassoon Penpals Joined" panose="02000400000000000000" pitchFamily="50" charset="0"/>
                <a:ea typeface="Calibri" panose="020F0502020204030204" pitchFamily="34" charset="0"/>
              </a:rPr>
              <a:t> within the school.</a:t>
            </a:r>
            <a:endParaRPr lang="en-GB" sz="2600" dirty="0">
              <a:effectLst/>
              <a:latin typeface="Sassoon Penpals Joined" panose="02000400000000000000" pitchFamily="50" charset="0"/>
              <a:ea typeface="Calibri" panose="020F0502020204030204" pitchFamily="34" charset="0"/>
            </a:endParaRPr>
          </a:p>
        </p:txBody>
      </p:sp>
      <p:pic>
        <p:nvPicPr>
          <p:cNvPr id="2" name="Picture 1">
            <a:extLst>
              <a:ext uri="{FF2B5EF4-FFF2-40B4-BE49-F238E27FC236}">
                <a16:creationId xmlns:a16="http://schemas.microsoft.com/office/drawing/2014/main" id="{337E846F-F8B5-4356-B96F-B2EECA08A774}"/>
              </a:ext>
            </a:extLst>
          </p:cNvPr>
          <p:cNvPicPr>
            <a:picLocks noChangeAspect="1"/>
          </p:cNvPicPr>
          <p:nvPr/>
        </p:nvPicPr>
        <p:blipFill>
          <a:blip r:embed="rId2"/>
          <a:stretch>
            <a:fillRect/>
          </a:stretch>
        </p:blipFill>
        <p:spPr>
          <a:xfrm>
            <a:off x="11103132" y="124715"/>
            <a:ext cx="936468" cy="789686"/>
          </a:xfrm>
          <a:prstGeom prst="rect">
            <a:avLst/>
          </a:prstGeom>
        </p:spPr>
      </p:pic>
      <p:pic>
        <p:nvPicPr>
          <p:cNvPr id="3" name="Picture 2">
            <a:extLst>
              <a:ext uri="{FF2B5EF4-FFF2-40B4-BE49-F238E27FC236}">
                <a16:creationId xmlns:a16="http://schemas.microsoft.com/office/drawing/2014/main" id="{03C37925-5446-CDE4-0476-B178F0487301}"/>
              </a:ext>
            </a:extLst>
          </p:cNvPr>
          <p:cNvPicPr>
            <a:picLocks noChangeAspect="1"/>
          </p:cNvPicPr>
          <p:nvPr/>
        </p:nvPicPr>
        <p:blipFill>
          <a:blip r:embed="rId2"/>
          <a:stretch>
            <a:fillRect/>
          </a:stretch>
        </p:blipFill>
        <p:spPr>
          <a:xfrm>
            <a:off x="152400" y="124714"/>
            <a:ext cx="936468" cy="789686"/>
          </a:xfrm>
          <a:prstGeom prst="rect">
            <a:avLst/>
          </a:prstGeom>
        </p:spPr>
      </p:pic>
      <p:sp>
        <p:nvSpPr>
          <p:cNvPr id="6" name="TextBox 5">
            <a:extLst>
              <a:ext uri="{FF2B5EF4-FFF2-40B4-BE49-F238E27FC236}">
                <a16:creationId xmlns:a16="http://schemas.microsoft.com/office/drawing/2014/main" id="{E2CE3A24-4EF1-1494-045E-BF871A86A9AE}"/>
              </a:ext>
            </a:extLst>
          </p:cNvPr>
          <p:cNvSpPr txBox="1"/>
          <p:nvPr/>
        </p:nvSpPr>
        <p:spPr>
          <a:xfrm>
            <a:off x="1253402" y="85635"/>
            <a:ext cx="9547479" cy="1200329"/>
          </a:xfrm>
          <a:prstGeom prst="rect">
            <a:avLst/>
          </a:prstGeom>
          <a:noFill/>
        </p:spPr>
        <p:txBody>
          <a:bodyPr wrap="square">
            <a:spAutoFit/>
          </a:bodyPr>
          <a:lstStyle/>
          <a:p>
            <a:pPr marL="274955" indent="-211455" algn="ctr">
              <a:tabLst>
                <a:tab pos="6577330" algn="l"/>
              </a:tabLst>
            </a:pPr>
            <a:r>
              <a:rPr lang="en-US" sz="3600" b="1" u="sng" dirty="0">
                <a:effectLst/>
                <a:latin typeface="Sassoon Penpals Joined" panose="02000400000000000000" pitchFamily="50" charset="0"/>
                <a:ea typeface="Calibri" panose="020F0502020204030204" pitchFamily="34" charset="0"/>
              </a:rPr>
              <a:t>How</a:t>
            </a:r>
            <a:r>
              <a:rPr lang="en-US" sz="3600" b="1" u="sng" spc="-4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does</a:t>
            </a:r>
            <a:r>
              <a:rPr lang="en-US" sz="3600" b="1" u="sng" spc="-4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the</a:t>
            </a:r>
            <a:r>
              <a:rPr lang="en-US" sz="3600" b="1" u="sng" spc="-4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school</a:t>
            </a:r>
            <a:r>
              <a:rPr lang="en-US" sz="3600" b="1" u="sng" spc="-4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know</a:t>
            </a:r>
            <a:r>
              <a:rPr lang="en-US" sz="3600" b="1" u="sng" spc="-4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how</a:t>
            </a:r>
            <a:r>
              <a:rPr lang="en-US" sz="3600" b="1" u="sng" spc="-4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well</a:t>
            </a:r>
            <a:r>
              <a:rPr lang="en-US" sz="3600" b="1" u="sng" spc="-4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my</a:t>
            </a:r>
            <a:r>
              <a:rPr lang="en-US" sz="3600" b="1" u="sng" spc="-4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child</a:t>
            </a:r>
            <a:r>
              <a:rPr lang="en-US" sz="3600" b="1" u="sng" spc="-4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is</a:t>
            </a:r>
            <a:r>
              <a:rPr lang="en-US" sz="3600" b="1" u="sng" spc="-45"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doing?</a:t>
            </a:r>
          </a:p>
        </p:txBody>
      </p:sp>
    </p:spTree>
    <p:extLst>
      <p:ext uri="{BB962C8B-B14F-4D97-AF65-F5344CB8AC3E}">
        <p14:creationId xmlns:p14="http://schemas.microsoft.com/office/powerpoint/2010/main" val="381524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F386AC-6E77-98DB-3672-A4474403BA38}"/>
              </a:ext>
            </a:extLst>
          </p:cNvPr>
          <p:cNvSpPr txBox="1"/>
          <p:nvPr/>
        </p:nvSpPr>
        <p:spPr>
          <a:xfrm>
            <a:off x="3211513" y="260005"/>
            <a:ext cx="5252627" cy="646331"/>
          </a:xfrm>
          <a:prstGeom prst="rect">
            <a:avLst/>
          </a:prstGeom>
          <a:noFill/>
        </p:spPr>
        <p:txBody>
          <a:bodyPr wrap="square" rtlCol="0">
            <a:spAutoFit/>
          </a:bodyPr>
          <a:lstStyle/>
          <a:p>
            <a:pPr algn="ctr"/>
            <a:r>
              <a:rPr lang="en-GB" sz="3600" b="1" u="sng" dirty="0">
                <a:latin typeface="Sassoon Penpals Joined" panose="02000400000000000000" pitchFamily="50" charset="0"/>
              </a:rPr>
              <a:t>Contents Page</a:t>
            </a:r>
          </a:p>
        </p:txBody>
      </p:sp>
      <p:pic>
        <p:nvPicPr>
          <p:cNvPr id="3" name="Picture 2">
            <a:hlinkClick r:id="rId2" action="ppaction://hlinksldjump"/>
            <a:extLst>
              <a:ext uri="{FF2B5EF4-FFF2-40B4-BE49-F238E27FC236}">
                <a16:creationId xmlns:a16="http://schemas.microsoft.com/office/drawing/2014/main" id="{D1ABFA57-0332-4CF9-A400-5359CFF9AEE3}"/>
              </a:ext>
            </a:extLst>
          </p:cNvPr>
          <p:cNvPicPr>
            <a:picLocks noChangeAspect="1"/>
          </p:cNvPicPr>
          <p:nvPr/>
        </p:nvPicPr>
        <p:blipFill>
          <a:blip r:embed="rId3"/>
          <a:stretch>
            <a:fillRect/>
          </a:stretch>
        </p:blipFill>
        <p:spPr>
          <a:xfrm>
            <a:off x="890858" y="39759"/>
            <a:ext cx="906042" cy="843795"/>
          </a:xfrm>
          <a:prstGeom prst="rect">
            <a:avLst/>
          </a:prstGeom>
        </p:spPr>
      </p:pic>
      <p:sp>
        <p:nvSpPr>
          <p:cNvPr id="2" name="TextBox 1">
            <a:extLst>
              <a:ext uri="{FF2B5EF4-FFF2-40B4-BE49-F238E27FC236}">
                <a16:creationId xmlns:a16="http://schemas.microsoft.com/office/drawing/2014/main" id="{0C8B0B31-BBC2-4E33-84A5-473761A4CC70}"/>
              </a:ext>
            </a:extLst>
          </p:cNvPr>
          <p:cNvSpPr txBox="1"/>
          <p:nvPr/>
        </p:nvSpPr>
        <p:spPr>
          <a:xfrm>
            <a:off x="1728568" y="341153"/>
            <a:ext cx="1423648" cy="307777"/>
          </a:xfrm>
          <a:prstGeom prst="rect">
            <a:avLst/>
          </a:prstGeom>
          <a:noFill/>
        </p:spPr>
        <p:txBody>
          <a:bodyPr wrap="square" rtlCol="0">
            <a:spAutoFit/>
          </a:bodyPr>
          <a:lstStyle/>
          <a:p>
            <a:pPr algn="ctr"/>
            <a:r>
              <a:rPr lang="en-GB" sz="1400" dirty="0">
                <a:latin typeface="Sassoon Penpals Joined" panose="02000400000000000000" pitchFamily="50" charset="0"/>
              </a:rPr>
              <a:t>Key Contacts           </a:t>
            </a:r>
          </a:p>
        </p:txBody>
      </p:sp>
      <p:pic>
        <p:nvPicPr>
          <p:cNvPr id="6" name="Picture 5">
            <a:hlinkClick r:id="rId4" action="ppaction://hlinksldjump"/>
            <a:extLst>
              <a:ext uri="{FF2B5EF4-FFF2-40B4-BE49-F238E27FC236}">
                <a16:creationId xmlns:a16="http://schemas.microsoft.com/office/drawing/2014/main" id="{968B0104-70AF-4905-8EF7-AB8A4CD6FCC2}"/>
              </a:ext>
            </a:extLst>
          </p:cNvPr>
          <p:cNvPicPr>
            <a:picLocks noChangeAspect="1"/>
          </p:cNvPicPr>
          <p:nvPr/>
        </p:nvPicPr>
        <p:blipFill>
          <a:blip r:embed="rId5"/>
          <a:stretch>
            <a:fillRect/>
          </a:stretch>
        </p:blipFill>
        <p:spPr>
          <a:xfrm>
            <a:off x="8809542" y="58295"/>
            <a:ext cx="854169" cy="843795"/>
          </a:xfrm>
          <a:prstGeom prst="rect">
            <a:avLst/>
          </a:prstGeom>
        </p:spPr>
      </p:pic>
      <p:pic>
        <p:nvPicPr>
          <p:cNvPr id="7" name="Picture 6">
            <a:hlinkClick r:id="rId6" action="ppaction://hlinksldjump"/>
            <a:extLst>
              <a:ext uri="{FF2B5EF4-FFF2-40B4-BE49-F238E27FC236}">
                <a16:creationId xmlns:a16="http://schemas.microsoft.com/office/drawing/2014/main" id="{732693C4-70DD-435D-9F1B-945124284011}"/>
              </a:ext>
            </a:extLst>
          </p:cNvPr>
          <p:cNvPicPr>
            <a:picLocks noChangeAspect="1"/>
          </p:cNvPicPr>
          <p:nvPr/>
        </p:nvPicPr>
        <p:blipFill>
          <a:blip r:embed="rId7"/>
          <a:stretch>
            <a:fillRect/>
          </a:stretch>
        </p:blipFill>
        <p:spPr>
          <a:xfrm>
            <a:off x="246451" y="1028612"/>
            <a:ext cx="900480" cy="826039"/>
          </a:xfrm>
          <a:prstGeom prst="rect">
            <a:avLst/>
          </a:prstGeom>
        </p:spPr>
      </p:pic>
      <p:sp>
        <p:nvSpPr>
          <p:cNvPr id="8" name="TextBox 7">
            <a:extLst>
              <a:ext uri="{FF2B5EF4-FFF2-40B4-BE49-F238E27FC236}">
                <a16:creationId xmlns:a16="http://schemas.microsoft.com/office/drawing/2014/main" id="{1085B4B1-3DDA-4FE1-931C-F77F3D840289}"/>
              </a:ext>
            </a:extLst>
          </p:cNvPr>
          <p:cNvSpPr txBox="1"/>
          <p:nvPr/>
        </p:nvSpPr>
        <p:spPr>
          <a:xfrm>
            <a:off x="9663711" y="214188"/>
            <a:ext cx="1113536" cy="523220"/>
          </a:xfrm>
          <a:prstGeom prst="rect">
            <a:avLst/>
          </a:prstGeom>
          <a:noFill/>
        </p:spPr>
        <p:txBody>
          <a:bodyPr wrap="square" rtlCol="0">
            <a:spAutoFit/>
          </a:bodyPr>
          <a:lstStyle/>
          <a:p>
            <a:pPr algn="ctr"/>
            <a:r>
              <a:rPr lang="en-GB" sz="1400" dirty="0">
                <a:latin typeface="Sassoon Penpals Joined" panose="02000400000000000000" pitchFamily="50" charset="0"/>
              </a:rPr>
              <a:t>Statement of Intent          </a:t>
            </a:r>
          </a:p>
        </p:txBody>
      </p:sp>
      <p:sp>
        <p:nvSpPr>
          <p:cNvPr id="4" name="Rectangle 3">
            <a:extLst>
              <a:ext uri="{FF2B5EF4-FFF2-40B4-BE49-F238E27FC236}">
                <a16:creationId xmlns:a16="http://schemas.microsoft.com/office/drawing/2014/main" id="{507E7960-7CE4-4E4F-AC32-BA8CBFD5881E}"/>
              </a:ext>
            </a:extLst>
          </p:cNvPr>
          <p:cNvSpPr/>
          <p:nvPr/>
        </p:nvSpPr>
        <p:spPr>
          <a:xfrm>
            <a:off x="-122633" y="1950853"/>
            <a:ext cx="1438605" cy="523220"/>
          </a:xfrm>
          <a:prstGeom prst="rect">
            <a:avLst/>
          </a:prstGeom>
        </p:spPr>
        <p:txBody>
          <a:bodyPr wrap="square">
            <a:spAutoFit/>
          </a:bodyPr>
          <a:lstStyle/>
          <a:p>
            <a:pPr algn="ctr"/>
            <a:r>
              <a:rPr lang="en-GB" sz="1400" dirty="0">
                <a:latin typeface="Sassoon Penpals Joined" panose="02000400000000000000" pitchFamily="50" charset="0"/>
              </a:rPr>
              <a:t>What needs do</a:t>
            </a:r>
          </a:p>
          <a:p>
            <a:pPr algn="ctr"/>
            <a:r>
              <a:rPr lang="en-GB" sz="1400" dirty="0">
                <a:latin typeface="Sassoon Penpals Joined" panose="02000400000000000000" pitchFamily="50" charset="0"/>
              </a:rPr>
              <a:t> we cater for?</a:t>
            </a:r>
          </a:p>
        </p:txBody>
      </p:sp>
      <p:pic>
        <p:nvPicPr>
          <p:cNvPr id="9" name="Picture 8">
            <a:hlinkClick r:id="rId8" action="ppaction://hlinksldjump"/>
            <a:extLst>
              <a:ext uri="{FF2B5EF4-FFF2-40B4-BE49-F238E27FC236}">
                <a16:creationId xmlns:a16="http://schemas.microsoft.com/office/drawing/2014/main" id="{57C75A2C-8981-4431-85B5-4225BEA06445}"/>
              </a:ext>
            </a:extLst>
          </p:cNvPr>
          <p:cNvPicPr>
            <a:picLocks noChangeAspect="1"/>
          </p:cNvPicPr>
          <p:nvPr/>
        </p:nvPicPr>
        <p:blipFill>
          <a:blip r:embed="rId9"/>
          <a:stretch>
            <a:fillRect/>
          </a:stretch>
        </p:blipFill>
        <p:spPr>
          <a:xfrm>
            <a:off x="1533598" y="1050112"/>
            <a:ext cx="971018" cy="826039"/>
          </a:xfrm>
          <a:prstGeom prst="rect">
            <a:avLst/>
          </a:prstGeom>
        </p:spPr>
      </p:pic>
      <p:sp>
        <p:nvSpPr>
          <p:cNvPr id="10" name="Rectangle 9">
            <a:extLst>
              <a:ext uri="{FF2B5EF4-FFF2-40B4-BE49-F238E27FC236}">
                <a16:creationId xmlns:a16="http://schemas.microsoft.com/office/drawing/2014/main" id="{6CA246E5-F3DB-41EC-93C0-F9DAB7538D44}"/>
              </a:ext>
            </a:extLst>
          </p:cNvPr>
          <p:cNvSpPr/>
          <p:nvPr/>
        </p:nvSpPr>
        <p:spPr>
          <a:xfrm>
            <a:off x="1272711" y="1872661"/>
            <a:ext cx="1438606" cy="738664"/>
          </a:xfrm>
          <a:prstGeom prst="rect">
            <a:avLst/>
          </a:prstGeom>
        </p:spPr>
        <p:txBody>
          <a:bodyPr wrap="square">
            <a:spAutoFit/>
          </a:bodyPr>
          <a:lstStyle/>
          <a:p>
            <a:pPr algn="ctr">
              <a:tabLst>
                <a:tab pos="1986280" algn="l"/>
              </a:tabLst>
            </a:pPr>
            <a:r>
              <a:rPr lang="en-US" sz="1400" dirty="0">
                <a:latin typeface="Sassoon Penpals Joined" panose="02000400000000000000" pitchFamily="50" charset="0"/>
                <a:ea typeface="Calibri" panose="020F0502020204030204" pitchFamily="34" charset="0"/>
              </a:rPr>
              <a:t>How do we know</a:t>
            </a:r>
          </a:p>
          <a:p>
            <a:pPr algn="ctr">
              <a:tabLst>
                <a:tab pos="1986280" algn="l"/>
              </a:tabLst>
            </a:pPr>
            <a:r>
              <a:rPr lang="en-US" sz="1400" dirty="0">
                <a:latin typeface="Sassoon Penpals Joined" panose="02000400000000000000" pitchFamily="50" charset="0"/>
                <a:ea typeface="Calibri" panose="020F0502020204030204" pitchFamily="34" charset="0"/>
              </a:rPr>
              <a:t> if our pupils need extra help?</a:t>
            </a:r>
          </a:p>
        </p:txBody>
      </p:sp>
      <p:pic>
        <p:nvPicPr>
          <p:cNvPr id="11" name="Picture 10">
            <a:hlinkClick r:id="rId10" action="ppaction://hlinksldjump"/>
            <a:extLst>
              <a:ext uri="{FF2B5EF4-FFF2-40B4-BE49-F238E27FC236}">
                <a16:creationId xmlns:a16="http://schemas.microsoft.com/office/drawing/2014/main" id="{81D7D52F-BD1C-461E-BDB1-2A9FE7D8EAF6}"/>
              </a:ext>
            </a:extLst>
          </p:cNvPr>
          <p:cNvPicPr>
            <a:picLocks noChangeAspect="1"/>
          </p:cNvPicPr>
          <p:nvPr/>
        </p:nvPicPr>
        <p:blipFill>
          <a:blip r:embed="rId11"/>
          <a:stretch>
            <a:fillRect/>
          </a:stretch>
        </p:blipFill>
        <p:spPr>
          <a:xfrm>
            <a:off x="2968236" y="1054185"/>
            <a:ext cx="884150" cy="843795"/>
          </a:xfrm>
          <a:prstGeom prst="rect">
            <a:avLst/>
          </a:prstGeom>
        </p:spPr>
      </p:pic>
      <p:sp>
        <p:nvSpPr>
          <p:cNvPr id="12" name="Rectangle 11">
            <a:extLst>
              <a:ext uri="{FF2B5EF4-FFF2-40B4-BE49-F238E27FC236}">
                <a16:creationId xmlns:a16="http://schemas.microsoft.com/office/drawing/2014/main" id="{A9505834-2D91-4A80-8896-6B9D705B9434}"/>
              </a:ext>
            </a:extLst>
          </p:cNvPr>
          <p:cNvSpPr/>
          <p:nvPr/>
        </p:nvSpPr>
        <p:spPr>
          <a:xfrm>
            <a:off x="2706741" y="1876976"/>
            <a:ext cx="1399920" cy="738664"/>
          </a:xfrm>
          <a:prstGeom prst="rect">
            <a:avLst/>
          </a:prstGeom>
        </p:spPr>
        <p:txBody>
          <a:bodyPr wrap="square">
            <a:spAutoFit/>
          </a:bodyPr>
          <a:lstStyle/>
          <a:p>
            <a:pPr algn="ctr">
              <a:tabLst>
                <a:tab pos="1986280" algn="l"/>
              </a:tabLst>
            </a:pPr>
            <a:r>
              <a:rPr lang="en-US" altLang="en-US" sz="1400" dirty="0">
                <a:latin typeface="Sassoon Penpals Joined" panose="02000400000000000000" pitchFamily="50" charset="0"/>
                <a:ea typeface="Calibri" panose="020F0502020204030204" pitchFamily="34" charset="0"/>
              </a:rPr>
              <a:t>What will the school do to support my child?</a:t>
            </a:r>
            <a:endParaRPr lang="en-GB" altLang="en-US" sz="1400" dirty="0">
              <a:latin typeface="Sassoon Penpals Joined" panose="02000400000000000000" pitchFamily="50" charset="0"/>
            </a:endParaRPr>
          </a:p>
        </p:txBody>
      </p:sp>
      <p:pic>
        <p:nvPicPr>
          <p:cNvPr id="13" name="Picture 12">
            <a:hlinkClick r:id="rId12" action="ppaction://hlinksldjump"/>
            <a:extLst>
              <a:ext uri="{FF2B5EF4-FFF2-40B4-BE49-F238E27FC236}">
                <a16:creationId xmlns:a16="http://schemas.microsoft.com/office/drawing/2014/main" id="{C58B20D8-2125-4303-A6A5-3BF495961AF1}"/>
              </a:ext>
            </a:extLst>
          </p:cNvPr>
          <p:cNvPicPr>
            <a:picLocks noChangeAspect="1"/>
          </p:cNvPicPr>
          <p:nvPr/>
        </p:nvPicPr>
        <p:blipFill>
          <a:blip r:embed="rId13"/>
          <a:stretch>
            <a:fillRect/>
          </a:stretch>
        </p:blipFill>
        <p:spPr>
          <a:xfrm>
            <a:off x="4318940" y="1052916"/>
            <a:ext cx="916780" cy="811576"/>
          </a:xfrm>
          <a:prstGeom prst="rect">
            <a:avLst/>
          </a:prstGeom>
        </p:spPr>
      </p:pic>
      <p:sp>
        <p:nvSpPr>
          <p:cNvPr id="14" name="Rectangle 13">
            <a:extLst>
              <a:ext uri="{FF2B5EF4-FFF2-40B4-BE49-F238E27FC236}">
                <a16:creationId xmlns:a16="http://schemas.microsoft.com/office/drawing/2014/main" id="{9B205BF4-7277-4B5E-9592-B7E44B2D6AF1}"/>
              </a:ext>
            </a:extLst>
          </p:cNvPr>
          <p:cNvSpPr/>
          <p:nvPr/>
        </p:nvSpPr>
        <p:spPr>
          <a:xfrm>
            <a:off x="4076438" y="1864492"/>
            <a:ext cx="1511987" cy="738664"/>
          </a:xfrm>
          <a:prstGeom prst="rect">
            <a:avLst/>
          </a:prstGeom>
        </p:spPr>
        <p:txBody>
          <a:bodyPr wrap="square">
            <a:spAutoFit/>
          </a:bodyPr>
          <a:lstStyle/>
          <a:p>
            <a:r>
              <a:rPr lang="en-GB" sz="1400" dirty="0">
                <a:latin typeface="Sassoon Penpals Joined" panose="02000400000000000000" pitchFamily="50" charset="0"/>
              </a:rPr>
              <a:t>Working Together to Identify Special Educational Needs</a:t>
            </a:r>
            <a:endParaRPr lang="en-GB" sz="1400" dirty="0"/>
          </a:p>
        </p:txBody>
      </p:sp>
      <p:pic>
        <p:nvPicPr>
          <p:cNvPr id="15" name="Picture 14">
            <a:hlinkClick r:id="rId14" action="ppaction://hlinksldjump"/>
            <a:extLst>
              <a:ext uri="{FF2B5EF4-FFF2-40B4-BE49-F238E27FC236}">
                <a16:creationId xmlns:a16="http://schemas.microsoft.com/office/drawing/2014/main" id="{1E14D36C-BC15-42AF-A998-240EA8C90520}"/>
              </a:ext>
            </a:extLst>
          </p:cNvPr>
          <p:cNvPicPr>
            <a:picLocks noChangeAspect="1"/>
          </p:cNvPicPr>
          <p:nvPr/>
        </p:nvPicPr>
        <p:blipFill>
          <a:blip r:embed="rId15"/>
          <a:stretch>
            <a:fillRect/>
          </a:stretch>
        </p:blipFill>
        <p:spPr>
          <a:xfrm>
            <a:off x="5837827" y="1037003"/>
            <a:ext cx="786336" cy="825490"/>
          </a:xfrm>
          <a:prstGeom prst="rect">
            <a:avLst/>
          </a:prstGeom>
        </p:spPr>
      </p:pic>
      <p:sp>
        <p:nvSpPr>
          <p:cNvPr id="16" name="Rectangle 15">
            <a:extLst>
              <a:ext uri="{FF2B5EF4-FFF2-40B4-BE49-F238E27FC236}">
                <a16:creationId xmlns:a16="http://schemas.microsoft.com/office/drawing/2014/main" id="{D432DA33-709F-433E-A5FE-26DDFFC835FD}"/>
              </a:ext>
            </a:extLst>
          </p:cNvPr>
          <p:cNvSpPr/>
          <p:nvPr/>
        </p:nvSpPr>
        <p:spPr>
          <a:xfrm>
            <a:off x="5430986" y="1844553"/>
            <a:ext cx="1633491" cy="954107"/>
          </a:xfrm>
          <a:prstGeom prst="rect">
            <a:avLst/>
          </a:prstGeom>
        </p:spPr>
        <p:txBody>
          <a:bodyPr wrap="square">
            <a:spAutoFit/>
          </a:bodyPr>
          <a:lstStyle/>
          <a:p>
            <a:pPr lvl="0" algn="ctr" eaLnBrk="0" fontAlgn="base" hangingPunct="0">
              <a:spcBef>
                <a:spcPct val="0"/>
              </a:spcBef>
              <a:spcAft>
                <a:spcPct val="0"/>
              </a:spcAft>
            </a:pPr>
            <a:r>
              <a:rPr lang="en-US" altLang="en-US" sz="1400" dirty="0">
                <a:latin typeface="Sassoon Penpals Joined" panose="02000400000000000000" pitchFamily="50" charset="0"/>
                <a:ea typeface="Calibri" panose="020F0502020204030204" pitchFamily="34" charset="0"/>
              </a:rPr>
              <a:t>What should I do if I think my child has Special Educational Needs (SEN)?</a:t>
            </a:r>
          </a:p>
        </p:txBody>
      </p:sp>
      <p:pic>
        <p:nvPicPr>
          <p:cNvPr id="17" name="Picture 16">
            <a:hlinkClick r:id="rId16" action="ppaction://hlinksldjump"/>
            <a:extLst>
              <a:ext uri="{FF2B5EF4-FFF2-40B4-BE49-F238E27FC236}">
                <a16:creationId xmlns:a16="http://schemas.microsoft.com/office/drawing/2014/main" id="{37D2AD2A-5BCC-4DB5-9CAA-4698108CE158}"/>
              </a:ext>
            </a:extLst>
          </p:cNvPr>
          <p:cNvPicPr>
            <a:picLocks noChangeAspect="1"/>
          </p:cNvPicPr>
          <p:nvPr/>
        </p:nvPicPr>
        <p:blipFill>
          <a:blip r:embed="rId17"/>
          <a:stretch>
            <a:fillRect/>
          </a:stretch>
        </p:blipFill>
        <p:spPr>
          <a:xfrm>
            <a:off x="7217232" y="1028125"/>
            <a:ext cx="784841" cy="825490"/>
          </a:xfrm>
          <a:prstGeom prst="rect">
            <a:avLst/>
          </a:prstGeom>
        </p:spPr>
      </p:pic>
      <p:sp>
        <p:nvSpPr>
          <p:cNvPr id="18" name="Rectangle 17">
            <a:extLst>
              <a:ext uri="{FF2B5EF4-FFF2-40B4-BE49-F238E27FC236}">
                <a16:creationId xmlns:a16="http://schemas.microsoft.com/office/drawing/2014/main" id="{ECFE39D5-C562-45B8-AC84-838746E1D142}"/>
              </a:ext>
            </a:extLst>
          </p:cNvPr>
          <p:cNvSpPr/>
          <p:nvPr/>
        </p:nvSpPr>
        <p:spPr>
          <a:xfrm>
            <a:off x="6948587" y="1880224"/>
            <a:ext cx="1372308" cy="523220"/>
          </a:xfrm>
          <a:prstGeom prst="rect">
            <a:avLst/>
          </a:prstGeom>
        </p:spPr>
        <p:txBody>
          <a:bodyPr wrap="square">
            <a:spAutoFit/>
          </a:bodyPr>
          <a:lstStyle/>
          <a:p>
            <a:pPr algn="ctr"/>
            <a:r>
              <a:rPr lang="en-GB" sz="1400" dirty="0">
                <a:latin typeface="Sassoon Penpals Joined" panose="02000400000000000000" pitchFamily="50" charset="0"/>
              </a:rPr>
              <a:t>How will we involve parents and carers?</a:t>
            </a:r>
            <a:endParaRPr lang="en-GB" sz="1400" dirty="0"/>
          </a:p>
        </p:txBody>
      </p:sp>
      <p:pic>
        <p:nvPicPr>
          <p:cNvPr id="19" name="Picture 18">
            <a:hlinkClick r:id="rId18" action="ppaction://hlinksldjump"/>
            <a:extLst>
              <a:ext uri="{FF2B5EF4-FFF2-40B4-BE49-F238E27FC236}">
                <a16:creationId xmlns:a16="http://schemas.microsoft.com/office/drawing/2014/main" id="{C9B39269-D746-4C18-89D0-1CFC166CDF5D}"/>
              </a:ext>
            </a:extLst>
          </p:cNvPr>
          <p:cNvPicPr>
            <a:picLocks noChangeAspect="1"/>
          </p:cNvPicPr>
          <p:nvPr/>
        </p:nvPicPr>
        <p:blipFill>
          <a:blip r:embed="rId19"/>
          <a:stretch>
            <a:fillRect/>
          </a:stretch>
        </p:blipFill>
        <p:spPr>
          <a:xfrm>
            <a:off x="8490567" y="1063249"/>
            <a:ext cx="906120" cy="790909"/>
          </a:xfrm>
          <a:prstGeom prst="rect">
            <a:avLst/>
          </a:prstGeom>
        </p:spPr>
      </p:pic>
      <p:sp>
        <p:nvSpPr>
          <p:cNvPr id="20" name="Rectangle 19">
            <a:extLst>
              <a:ext uri="{FF2B5EF4-FFF2-40B4-BE49-F238E27FC236}">
                <a16:creationId xmlns:a16="http://schemas.microsoft.com/office/drawing/2014/main" id="{48F792B5-0BE7-4A26-A8B2-4B28895EECB5}"/>
              </a:ext>
            </a:extLst>
          </p:cNvPr>
          <p:cNvSpPr/>
          <p:nvPr/>
        </p:nvSpPr>
        <p:spPr>
          <a:xfrm flipH="1">
            <a:off x="8249082" y="1840532"/>
            <a:ext cx="1295035" cy="954107"/>
          </a:xfrm>
          <a:prstGeom prst="rect">
            <a:avLst/>
          </a:prstGeom>
        </p:spPr>
        <p:txBody>
          <a:bodyPr wrap="square">
            <a:spAutoFit/>
          </a:bodyPr>
          <a:lstStyle/>
          <a:p>
            <a:pPr algn="ctr"/>
            <a:r>
              <a:rPr lang="en-GB" sz="1400" dirty="0">
                <a:latin typeface="Sassoon Penpals Joined" panose="02000400000000000000" pitchFamily="50" charset="0"/>
              </a:rPr>
              <a:t>How will we involve pupils with SEN in their education?</a:t>
            </a:r>
            <a:endParaRPr lang="en-GB" sz="1400" dirty="0"/>
          </a:p>
        </p:txBody>
      </p:sp>
      <p:pic>
        <p:nvPicPr>
          <p:cNvPr id="21" name="Picture 20">
            <a:hlinkClick r:id="rId20" action="ppaction://hlinksldjump"/>
            <a:extLst>
              <a:ext uri="{FF2B5EF4-FFF2-40B4-BE49-F238E27FC236}">
                <a16:creationId xmlns:a16="http://schemas.microsoft.com/office/drawing/2014/main" id="{B5D87672-47D2-49DE-89D3-5756962E4CDC}"/>
              </a:ext>
            </a:extLst>
          </p:cNvPr>
          <p:cNvPicPr>
            <a:picLocks noChangeAspect="1"/>
          </p:cNvPicPr>
          <p:nvPr/>
        </p:nvPicPr>
        <p:blipFill>
          <a:blip r:embed="rId21"/>
          <a:stretch>
            <a:fillRect/>
          </a:stretch>
        </p:blipFill>
        <p:spPr>
          <a:xfrm>
            <a:off x="9798282" y="1066812"/>
            <a:ext cx="906120" cy="818540"/>
          </a:xfrm>
          <a:prstGeom prst="rect">
            <a:avLst/>
          </a:prstGeom>
        </p:spPr>
      </p:pic>
      <p:sp>
        <p:nvSpPr>
          <p:cNvPr id="23" name="Rectangle 22">
            <a:extLst>
              <a:ext uri="{FF2B5EF4-FFF2-40B4-BE49-F238E27FC236}">
                <a16:creationId xmlns:a16="http://schemas.microsoft.com/office/drawing/2014/main" id="{77095207-FC97-4DC0-84D1-8FF68944DD2A}"/>
              </a:ext>
            </a:extLst>
          </p:cNvPr>
          <p:cNvSpPr/>
          <p:nvPr/>
        </p:nvSpPr>
        <p:spPr>
          <a:xfrm flipH="1">
            <a:off x="9537105" y="1862493"/>
            <a:ext cx="1295035" cy="954107"/>
          </a:xfrm>
          <a:prstGeom prst="rect">
            <a:avLst/>
          </a:prstGeom>
        </p:spPr>
        <p:txBody>
          <a:bodyPr wrap="square">
            <a:spAutoFit/>
          </a:bodyPr>
          <a:lstStyle/>
          <a:p>
            <a:pPr algn="ctr"/>
            <a:r>
              <a:rPr lang="en-GB" sz="1400" dirty="0">
                <a:latin typeface="Sassoon Penpals Joined" panose="02000400000000000000" pitchFamily="50" charset="0"/>
              </a:rPr>
              <a:t>How will the curriculum be matched to my child’s needs?</a:t>
            </a:r>
            <a:endParaRPr lang="en-GB" sz="1400" dirty="0"/>
          </a:p>
        </p:txBody>
      </p:sp>
      <p:pic>
        <p:nvPicPr>
          <p:cNvPr id="24" name="Picture 23">
            <a:hlinkClick r:id="rId22" action="ppaction://hlinksldjump"/>
            <a:extLst>
              <a:ext uri="{FF2B5EF4-FFF2-40B4-BE49-F238E27FC236}">
                <a16:creationId xmlns:a16="http://schemas.microsoft.com/office/drawing/2014/main" id="{B67C9517-37ED-4123-BC17-92C97B4D8183}"/>
              </a:ext>
            </a:extLst>
          </p:cNvPr>
          <p:cNvPicPr>
            <a:picLocks noChangeAspect="1"/>
          </p:cNvPicPr>
          <p:nvPr/>
        </p:nvPicPr>
        <p:blipFill>
          <a:blip r:embed="rId23"/>
          <a:stretch>
            <a:fillRect/>
          </a:stretch>
        </p:blipFill>
        <p:spPr>
          <a:xfrm>
            <a:off x="10972558" y="996574"/>
            <a:ext cx="925996" cy="907910"/>
          </a:xfrm>
          <a:prstGeom prst="rect">
            <a:avLst/>
          </a:prstGeom>
        </p:spPr>
      </p:pic>
      <p:sp>
        <p:nvSpPr>
          <p:cNvPr id="25" name="Rectangle 24">
            <a:extLst>
              <a:ext uri="{FF2B5EF4-FFF2-40B4-BE49-F238E27FC236}">
                <a16:creationId xmlns:a16="http://schemas.microsoft.com/office/drawing/2014/main" id="{2CE17121-1D97-44AA-8E68-CD353EB373C8}"/>
              </a:ext>
            </a:extLst>
          </p:cNvPr>
          <p:cNvSpPr/>
          <p:nvPr/>
        </p:nvSpPr>
        <p:spPr>
          <a:xfrm>
            <a:off x="10796682" y="1918399"/>
            <a:ext cx="1197974" cy="738664"/>
          </a:xfrm>
          <a:prstGeom prst="rect">
            <a:avLst/>
          </a:prstGeom>
        </p:spPr>
        <p:txBody>
          <a:bodyPr wrap="square">
            <a:spAutoFit/>
          </a:bodyPr>
          <a:lstStyle/>
          <a:p>
            <a:pPr algn="ctr"/>
            <a:r>
              <a:rPr lang="en-GB" sz="1400" dirty="0">
                <a:latin typeface="Sassoon Penpals Joined" panose="02000400000000000000" pitchFamily="50" charset="0"/>
              </a:rPr>
              <a:t>Making every lesson count for all learners</a:t>
            </a:r>
            <a:endParaRPr lang="en-GB" sz="1400" dirty="0"/>
          </a:p>
        </p:txBody>
      </p:sp>
      <p:pic>
        <p:nvPicPr>
          <p:cNvPr id="26" name="Picture 25">
            <a:hlinkClick r:id="rId24" action="ppaction://hlinksldjump"/>
            <a:extLst>
              <a:ext uri="{FF2B5EF4-FFF2-40B4-BE49-F238E27FC236}">
                <a16:creationId xmlns:a16="http://schemas.microsoft.com/office/drawing/2014/main" id="{D69F1324-D054-45BC-8A1E-278EAAA2880F}"/>
              </a:ext>
            </a:extLst>
          </p:cNvPr>
          <p:cNvPicPr>
            <a:picLocks noChangeAspect="1"/>
          </p:cNvPicPr>
          <p:nvPr/>
        </p:nvPicPr>
        <p:blipFill>
          <a:blip r:embed="rId25"/>
          <a:stretch>
            <a:fillRect/>
          </a:stretch>
        </p:blipFill>
        <p:spPr>
          <a:xfrm>
            <a:off x="246451" y="2883249"/>
            <a:ext cx="965784" cy="907910"/>
          </a:xfrm>
          <a:prstGeom prst="rect">
            <a:avLst/>
          </a:prstGeom>
        </p:spPr>
      </p:pic>
      <p:sp>
        <p:nvSpPr>
          <p:cNvPr id="27" name="Rectangle 26">
            <a:extLst>
              <a:ext uri="{FF2B5EF4-FFF2-40B4-BE49-F238E27FC236}">
                <a16:creationId xmlns:a16="http://schemas.microsoft.com/office/drawing/2014/main" id="{ED56211C-B903-4E11-AFCC-B6DF92F53C3F}"/>
              </a:ext>
            </a:extLst>
          </p:cNvPr>
          <p:cNvSpPr/>
          <p:nvPr/>
        </p:nvSpPr>
        <p:spPr>
          <a:xfrm>
            <a:off x="-27162" y="3770957"/>
            <a:ext cx="1413167" cy="954107"/>
          </a:xfrm>
          <a:prstGeom prst="rect">
            <a:avLst/>
          </a:prstGeom>
        </p:spPr>
        <p:txBody>
          <a:bodyPr wrap="square">
            <a:spAutoFit/>
          </a:bodyPr>
          <a:lstStyle/>
          <a:p>
            <a:pPr algn="ctr"/>
            <a:r>
              <a:rPr lang="en-GB" sz="1400" dirty="0">
                <a:latin typeface="Sassoon Penpals Joined" panose="02000400000000000000" pitchFamily="50" charset="0"/>
              </a:rPr>
              <a:t>What training do our staff have in order to support pupils with SEN?</a:t>
            </a:r>
            <a:endParaRPr lang="en-GB" sz="1400" dirty="0"/>
          </a:p>
        </p:txBody>
      </p:sp>
      <p:pic>
        <p:nvPicPr>
          <p:cNvPr id="28" name="Picture 27">
            <a:hlinkClick r:id="rId26" action="ppaction://hlinksldjump"/>
            <a:extLst>
              <a:ext uri="{FF2B5EF4-FFF2-40B4-BE49-F238E27FC236}">
                <a16:creationId xmlns:a16="http://schemas.microsoft.com/office/drawing/2014/main" id="{E4686435-AC6E-41A5-9461-3B98539675C8}"/>
              </a:ext>
            </a:extLst>
          </p:cNvPr>
          <p:cNvPicPr>
            <a:picLocks noChangeAspect="1"/>
          </p:cNvPicPr>
          <p:nvPr/>
        </p:nvPicPr>
        <p:blipFill>
          <a:blip r:embed="rId27"/>
          <a:stretch>
            <a:fillRect/>
          </a:stretch>
        </p:blipFill>
        <p:spPr>
          <a:xfrm>
            <a:off x="1611358" y="2884229"/>
            <a:ext cx="829034" cy="907910"/>
          </a:xfrm>
          <a:prstGeom prst="rect">
            <a:avLst/>
          </a:prstGeom>
        </p:spPr>
      </p:pic>
      <p:sp>
        <p:nvSpPr>
          <p:cNvPr id="29" name="Rectangle 28">
            <a:extLst>
              <a:ext uri="{FF2B5EF4-FFF2-40B4-BE49-F238E27FC236}">
                <a16:creationId xmlns:a16="http://schemas.microsoft.com/office/drawing/2014/main" id="{D15EF9E9-A295-44FB-A48D-7BE7BDDF83BC}"/>
              </a:ext>
            </a:extLst>
          </p:cNvPr>
          <p:cNvSpPr/>
          <p:nvPr/>
        </p:nvSpPr>
        <p:spPr>
          <a:xfrm>
            <a:off x="1313678" y="3759873"/>
            <a:ext cx="1185998" cy="954107"/>
          </a:xfrm>
          <a:prstGeom prst="rect">
            <a:avLst/>
          </a:prstGeom>
        </p:spPr>
        <p:txBody>
          <a:bodyPr wrap="square">
            <a:spAutoFit/>
          </a:bodyPr>
          <a:lstStyle/>
          <a:p>
            <a:pPr marL="274955" indent="-211455" algn="ctr">
              <a:tabLst>
                <a:tab pos="6577330" algn="l"/>
              </a:tabLst>
            </a:pPr>
            <a:r>
              <a:rPr lang="en-US" sz="1400" dirty="0">
                <a:latin typeface="Sassoon Penpals Joined" panose="02000400000000000000" pitchFamily="50" charset="0"/>
                <a:ea typeface="Calibri" panose="020F0502020204030204" pitchFamily="34" charset="0"/>
              </a:rPr>
              <a:t>Who</a:t>
            </a:r>
            <a:r>
              <a:rPr lang="en-US" sz="1400" spc="-6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will</a:t>
            </a:r>
            <a:r>
              <a:rPr lang="en-US" sz="1400" spc="-6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support</a:t>
            </a:r>
            <a:r>
              <a:rPr lang="en-US" sz="1400" spc="-6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my</a:t>
            </a:r>
            <a:r>
              <a:rPr lang="en-US" sz="1400" spc="-6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child</a:t>
            </a:r>
            <a:r>
              <a:rPr lang="en-US" sz="1400" spc="-6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in</a:t>
            </a:r>
            <a:r>
              <a:rPr lang="en-US" sz="1400" spc="-6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school?</a:t>
            </a:r>
            <a:endParaRPr lang="en-GB" sz="1400" dirty="0">
              <a:latin typeface="Sassoon Penpals Joined" panose="02000400000000000000" pitchFamily="50" charset="0"/>
              <a:ea typeface="Calibri" panose="020F0502020204030204" pitchFamily="34" charset="0"/>
            </a:endParaRPr>
          </a:p>
        </p:txBody>
      </p:sp>
      <p:pic>
        <p:nvPicPr>
          <p:cNvPr id="30" name="Picture 29">
            <a:hlinkClick r:id="rId28" action="ppaction://hlinksldjump"/>
            <a:extLst>
              <a:ext uri="{FF2B5EF4-FFF2-40B4-BE49-F238E27FC236}">
                <a16:creationId xmlns:a16="http://schemas.microsoft.com/office/drawing/2014/main" id="{D917F4AB-063D-4CAB-8B9E-5E7CDDF3E480}"/>
              </a:ext>
            </a:extLst>
          </p:cNvPr>
          <p:cNvPicPr>
            <a:picLocks noChangeAspect="1"/>
          </p:cNvPicPr>
          <p:nvPr/>
        </p:nvPicPr>
        <p:blipFill>
          <a:blip r:embed="rId29"/>
          <a:stretch>
            <a:fillRect/>
          </a:stretch>
        </p:blipFill>
        <p:spPr>
          <a:xfrm>
            <a:off x="2934577" y="2927162"/>
            <a:ext cx="944247" cy="843795"/>
          </a:xfrm>
          <a:prstGeom prst="rect">
            <a:avLst/>
          </a:prstGeom>
        </p:spPr>
      </p:pic>
      <p:sp>
        <p:nvSpPr>
          <p:cNvPr id="31" name="Rectangle 30">
            <a:extLst>
              <a:ext uri="{FF2B5EF4-FFF2-40B4-BE49-F238E27FC236}">
                <a16:creationId xmlns:a16="http://schemas.microsoft.com/office/drawing/2014/main" id="{00C6A012-0228-41B6-8599-557EBD9CEBA6}"/>
              </a:ext>
            </a:extLst>
          </p:cNvPr>
          <p:cNvSpPr/>
          <p:nvPr/>
        </p:nvSpPr>
        <p:spPr>
          <a:xfrm>
            <a:off x="2747195" y="3768218"/>
            <a:ext cx="1399920" cy="954107"/>
          </a:xfrm>
          <a:prstGeom prst="rect">
            <a:avLst/>
          </a:prstGeom>
        </p:spPr>
        <p:txBody>
          <a:bodyPr wrap="square">
            <a:spAutoFit/>
          </a:bodyPr>
          <a:lstStyle/>
          <a:p>
            <a:pPr marR="173990" algn="ctr">
              <a:tabLst>
                <a:tab pos="2891790" algn="l"/>
              </a:tabLst>
            </a:pPr>
            <a:r>
              <a:rPr lang="en-US" sz="1400" dirty="0">
                <a:latin typeface="Sassoon Penpals Joined" panose="02000400000000000000" pitchFamily="50" charset="0"/>
                <a:ea typeface="Calibri" panose="020F0502020204030204" pitchFamily="34" charset="0"/>
              </a:rPr>
              <a:t>How can I be involved in supporting my child?</a:t>
            </a:r>
          </a:p>
        </p:txBody>
      </p:sp>
      <p:sp>
        <p:nvSpPr>
          <p:cNvPr id="32" name="Rectangle 31">
            <a:extLst>
              <a:ext uri="{FF2B5EF4-FFF2-40B4-BE49-F238E27FC236}">
                <a16:creationId xmlns:a16="http://schemas.microsoft.com/office/drawing/2014/main" id="{352837BE-87D1-4DB0-AD30-653825469F82}"/>
              </a:ext>
            </a:extLst>
          </p:cNvPr>
          <p:cNvSpPr/>
          <p:nvPr/>
        </p:nvSpPr>
        <p:spPr>
          <a:xfrm>
            <a:off x="3916425" y="3776584"/>
            <a:ext cx="1633491" cy="954107"/>
          </a:xfrm>
          <a:prstGeom prst="rect">
            <a:avLst/>
          </a:prstGeom>
        </p:spPr>
        <p:txBody>
          <a:bodyPr wrap="square">
            <a:spAutoFit/>
          </a:bodyPr>
          <a:lstStyle/>
          <a:p>
            <a:pPr algn="ctr"/>
            <a:r>
              <a:rPr lang="en-GB" sz="1400" dirty="0">
                <a:latin typeface="Sassoon Penpals Joined" panose="02000400000000000000" pitchFamily="50" charset="0"/>
                <a:ea typeface="Calibri" panose="020F0502020204030204" pitchFamily="34" charset="0"/>
              </a:rPr>
              <a:t>What extra support could we provide and who will decide on the support? </a:t>
            </a:r>
          </a:p>
        </p:txBody>
      </p:sp>
      <p:pic>
        <p:nvPicPr>
          <p:cNvPr id="33" name="Picture 32">
            <a:hlinkClick r:id="rId30" action="ppaction://hlinksldjump"/>
            <a:extLst>
              <a:ext uri="{FF2B5EF4-FFF2-40B4-BE49-F238E27FC236}">
                <a16:creationId xmlns:a16="http://schemas.microsoft.com/office/drawing/2014/main" id="{5CEB6B88-6A6F-43D9-867E-89A4E481D5BD}"/>
              </a:ext>
            </a:extLst>
          </p:cNvPr>
          <p:cNvPicPr>
            <a:picLocks noChangeAspect="1"/>
          </p:cNvPicPr>
          <p:nvPr/>
        </p:nvPicPr>
        <p:blipFill>
          <a:blip r:embed="rId31"/>
          <a:stretch>
            <a:fillRect/>
          </a:stretch>
        </p:blipFill>
        <p:spPr>
          <a:xfrm>
            <a:off x="4334497" y="2965669"/>
            <a:ext cx="797348" cy="825490"/>
          </a:xfrm>
          <a:prstGeom prst="rect">
            <a:avLst/>
          </a:prstGeom>
        </p:spPr>
      </p:pic>
      <p:pic>
        <p:nvPicPr>
          <p:cNvPr id="34" name="Picture 33">
            <a:hlinkClick r:id="rId32" action="ppaction://hlinksldjump"/>
            <a:extLst>
              <a:ext uri="{FF2B5EF4-FFF2-40B4-BE49-F238E27FC236}">
                <a16:creationId xmlns:a16="http://schemas.microsoft.com/office/drawing/2014/main" id="{CE313BF6-8BAB-45B7-800B-1B0D9CDB455A}"/>
              </a:ext>
            </a:extLst>
          </p:cNvPr>
          <p:cNvPicPr>
            <a:picLocks noChangeAspect="1"/>
          </p:cNvPicPr>
          <p:nvPr/>
        </p:nvPicPr>
        <p:blipFill>
          <a:blip r:embed="rId33"/>
          <a:stretch>
            <a:fillRect/>
          </a:stretch>
        </p:blipFill>
        <p:spPr>
          <a:xfrm>
            <a:off x="5807214" y="2914915"/>
            <a:ext cx="876793" cy="883101"/>
          </a:xfrm>
          <a:prstGeom prst="rect">
            <a:avLst/>
          </a:prstGeom>
        </p:spPr>
      </p:pic>
      <p:sp>
        <p:nvSpPr>
          <p:cNvPr id="35" name="Rectangle 34">
            <a:extLst>
              <a:ext uri="{FF2B5EF4-FFF2-40B4-BE49-F238E27FC236}">
                <a16:creationId xmlns:a16="http://schemas.microsoft.com/office/drawing/2014/main" id="{4D6BAF2C-8AF9-43CB-BB7A-BC565DFAE086}"/>
              </a:ext>
            </a:extLst>
          </p:cNvPr>
          <p:cNvSpPr/>
          <p:nvPr/>
        </p:nvSpPr>
        <p:spPr>
          <a:xfrm>
            <a:off x="5439622" y="3791159"/>
            <a:ext cx="2127036" cy="954107"/>
          </a:xfrm>
          <a:prstGeom prst="rect">
            <a:avLst/>
          </a:prstGeom>
        </p:spPr>
        <p:txBody>
          <a:bodyPr wrap="square">
            <a:spAutoFit/>
          </a:bodyPr>
          <a:lstStyle/>
          <a:p>
            <a:pPr marR="455295" algn="ctr"/>
            <a:r>
              <a:rPr lang="en-US" sz="1400" dirty="0">
                <a:latin typeface="Sassoon Penpals Joined" panose="02000400000000000000" pitchFamily="50" charset="0"/>
                <a:ea typeface="Calibri" panose="020F0502020204030204" pitchFamily="34" charset="0"/>
              </a:rPr>
              <a:t>What opportunities will there be for me to discuss my child’s attainment and progress?</a:t>
            </a:r>
          </a:p>
        </p:txBody>
      </p:sp>
      <p:pic>
        <p:nvPicPr>
          <p:cNvPr id="36" name="Picture 35">
            <a:hlinkClick r:id="rId34" action="ppaction://hlinksldjump"/>
            <a:extLst>
              <a:ext uri="{FF2B5EF4-FFF2-40B4-BE49-F238E27FC236}">
                <a16:creationId xmlns:a16="http://schemas.microsoft.com/office/drawing/2014/main" id="{03C7B68A-5128-455B-A7F1-E72BD16C1771}"/>
              </a:ext>
            </a:extLst>
          </p:cNvPr>
          <p:cNvPicPr>
            <a:picLocks noChangeAspect="1"/>
          </p:cNvPicPr>
          <p:nvPr/>
        </p:nvPicPr>
        <p:blipFill>
          <a:blip r:embed="rId35"/>
          <a:stretch>
            <a:fillRect/>
          </a:stretch>
        </p:blipFill>
        <p:spPr>
          <a:xfrm>
            <a:off x="7217232" y="2962233"/>
            <a:ext cx="935018" cy="788463"/>
          </a:xfrm>
          <a:prstGeom prst="rect">
            <a:avLst/>
          </a:prstGeom>
        </p:spPr>
      </p:pic>
      <p:sp>
        <p:nvSpPr>
          <p:cNvPr id="38" name="TextBox 37">
            <a:extLst>
              <a:ext uri="{FF2B5EF4-FFF2-40B4-BE49-F238E27FC236}">
                <a16:creationId xmlns:a16="http://schemas.microsoft.com/office/drawing/2014/main" id="{A92113E3-AE16-4383-9DB2-BDD5AF9B0E23}"/>
              </a:ext>
            </a:extLst>
          </p:cNvPr>
          <p:cNvSpPr txBox="1"/>
          <p:nvPr/>
        </p:nvSpPr>
        <p:spPr>
          <a:xfrm>
            <a:off x="7093257" y="3773006"/>
            <a:ext cx="1159974" cy="954107"/>
          </a:xfrm>
          <a:prstGeom prst="rect">
            <a:avLst/>
          </a:prstGeom>
          <a:noFill/>
        </p:spPr>
        <p:txBody>
          <a:bodyPr wrap="square" rtlCol="0">
            <a:spAutoFit/>
          </a:bodyPr>
          <a:lstStyle/>
          <a:p>
            <a:pPr algn="ctr"/>
            <a:r>
              <a:rPr lang="en-GB" sz="1400" dirty="0">
                <a:latin typeface="Sassoon Penpals Joined" panose="02000400000000000000" pitchFamily="50" charset="0"/>
              </a:rPr>
              <a:t>How does the school know how well my child is doing?</a:t>
            </a:r>
          </a:p>
        </p:txBody>
      </p:sp>
      <p:pic>
        <p:nvPicPr>
          <p:cNvPr id="39" name="Picture 38">
            <a:hlinkClick r:id="rId36" action="ppaction://hlinksldjump"/>
            <a:extLst>
              <a:ext uri="{FF2B5EF4-FFF2-40B4-BE49-F238E27FC236}">
                <a16:creationId xmlns:a16="http://schemas.microsoft.com/office/drawing/2014/main" id="{E34F468E-E898-4236-83FE-05CAB0046C61}"/>
              </a:ext>
            </a:extLst>
          </p:cNvPr>
          <p:cNvPicPr>
            <a:picLocks noChangeAspect="1"/>
          </p:cNvPicPr>
          <p:nvPr/>
        </p:nvPicPr>
        <p:blipFill>
          <a:blip r:embed="rId37"/>
          <a:stretch>
            <a:fillRect/>
          </a:stretch>
        </p:blipFill>
        <p:spPr>
          <a:xfrm>
            <a:off x="8479551" y="2945587"/>
            <a:ext cx="915865" cy="830997"/>
          </a:xfrm>
          <a:prstGeom prst="rect">
            <a:avLst/>
          </a:prstGeom>
        </p:spPr>
      </p:pic>
      <p:sp>
        <p:nvSpPr>
          <p:cNvPr id="40" name="Rectangle 39">
            <a:extLst>
              <a:ext uri="{FF2B5EF4-FFF2-40B4-BE49-F238E27FC236}">
                <a16:creationId xmlns:a16="http://schemas.microsoft.com/office/drawing/2014/main" id="{9CF33900-68F3-41DD-A6DD-56F6572BF97D}"/>
              </a:ext>
            </a:extLst>
          </p:cNvPr>
          <p:cNvSpPr/>
          <p:nvPr/>
        </p:nvSpPr>
        <p:spPr>
          <a:xfrm>
            <a:off x="8016512" y="3791159"/>
            <a:ext cx="1647199" cy="1169551"/>
          </a:xfrm>
          <a:prstGeom prst="rect">
            <a:avLst/>
          </a:prstGeom>
        </p:spPr>
        <p:txBody>
          <a:bodyPr wrap="square">
            <a:spAutoFit/>
          </a:bodyPr>
          <a:lstStyle/>
          <a:p>
            <a:pPr marL="274955" indent="-211455" algn="ctr">
              <a:tabLst>
                <a:tab pos="6577330" algn="l"/>
              </a:tabLst>
            </a:pPr>
            <a:r>
              <a:rPr lang="en-US" sz="1400" dirty="0">
                <a:latin typeface="Sassoon Penpals Joined" panose="02000400000000000000" pitchFamily="50" charset="0"/>
                <a:ea typeface="Calibri" panose="020F0502020204030204" pitchFamily="34" charset="0"/>
              </a:rPr>
              <a:t>How</a:t>
            </a:r>
            <a:r>
              <a:rPr lang="en-US" sz="1400" spc="-4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will</a:t>
            </a:r>
            <a:r>
              <a:rPr lang="en-US" sz="1400" spc="-4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the</a:t>
            </a:r>
            <a:r>
              <a:rPr lang="en-US" sz="1400" spc="-4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school</a:t>
            </a:r>
            <a:r>
              <a:rPr lang="en-US" sz="1400" spc="-4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prepare</a:t>
            </a:r>
            <a:r>
              <a:rPr lang="en-US" sz="1400" spc="-4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and</a:t>
            </a:r>
            <a:r>
              <a:rPr lang="en-US" sz="1400" spc="-4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support</a:t>
            </a:r>
            <a:r>
              <a:rPr lang="en-US" sz="1400" spc="-4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my</a:t>
            </a:r>
            <a:r>
              <a:rPr lang="en-US" sz="1400" spc="-4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child</a:t>
            </a:r>
            <a:r>
              <a:rPr lang="en-US" sz="1400" spc="-4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to</a:t>
            </a:r>
            <a:r>
              <a:rPr lang="en-US" sz="1400" spc="-4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join</a:t>
            </a:r>
            <a:r>
              <a:rPr lang="en-US" sz="1400" spc="-4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the</a:t>
            </a:r>
            <a:r>
              <a:rPr lang="en-US" sz="1400" spc="-4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school?</a:t>
            </a:r>
          </a:p>
          <a:p>
            <a:pPr marL="274955" indent="-211455" algn="ctr">
              <a:tabLst>
                <a:tab pos="6577330" algn="l"/>
              </a:tabLst>
            </a:pPr>
            <a:endParaRPr lang="en-GB" sz="1400" dirty="0">
              <a:latin typeface="Sassoon Penpals Joined" panose="02000400000000000000" pitchFamily="50" charset="0"/>
              <a:ea typeface="Calibri" panose="020F0502020204030204" pitchFamily="34" charset="0"/>
            </a:endParaRPr>
          </a:p>
        </p:txBody>
      </p:sp>
      <p:pic>
        <p:nvPicPr>
          <p:cNvPr id="41" name="Picture 40">
            <a:hlinkClick r:id="rId38" action="ppaction://hlinksldjump"/>
            <a:extLst>
              <a:ext uri="{FF2B5EF4-FFF2-40B4-BE49-F238E27FC236}">
                <a16:creationId xmlns:a16="http://schemas.microsoft.com/office/drawing/2014/main" id="{0F387449-DAAB-4AE3-BFA5-C2FA8CCFCEDB}"/>
              </a:ext>
            </a:extLst>
          </p:cNvPr>
          <p:cNvPicPr>
            <a:picLocks noChangeAspect="1"/>
          </p:cNvPicPr>
          <p:nvPr/>
        </p:nvPicPr>
        <p:blipFill>
          <a:blip r:embed="rId39"/>
          <a:stretch>
            <a:fillRect/>
          </a:stretch>
        </p:blipFill>
        <p:spPr>
          <a:xfrm>
            <a:off x="9796572" y="2945587"/>
            <a:ext cx="818012" cy="830997"/>
          </a:xfrm>
          <a:prstGeom prst="rect">
            <a:avLst/>
          </a:prstGeom>
        </p:spPr>
      </p:pic>
      <p:sp>
        <p:nvSpPr>
          <p:cNvPr id="42" name="Rectangle 41">
            <a:extLst>
              <a:ext uri="{FF2B5EF4-FFF2-40B4-BE49-F238E27FC236}">
                <a16:creationId xmlns:a16="http://schemas.microsoft.com/office/drawing/2014/main" id="{5DB9E14D-1B8C-46A8-911F-7D61F105CC61}"/>
              </a:ext>
            </a:extLst>
          </p:cNvPr>
          <p:cNvSpPr/>
          <p:nvPr/>
        </p:nvSpPr>
        <p:spPr>
          <a:xfrm>
            <a:off x="9556464" y="3791159"/>
            <a:ext cx="1296598" cy="1169551"/>
          </a:xfrm>
          <a:prstGeom prst="rect">
            <a:avLst/>
          </a:prstGeom>
        </p:spPr>
        <p:txBody>
          <a:bodyPr wrap="square">
            <a:spAutoFit/>
          </a:bodyPr>
          <a:lstStyle/>
          <a:p>
            <a:pPr algn="ctr"/>
            <a:r>
              <a:rPr lang="en-GB" sz="1400" dirty="0">
                <a:latin typeface="Sassoon Penpals Joined" panose="02000400000000000000" pitchFamily="50" charset="0"/>
                <a:ea typeface="Calibri" panose="020F0502020204030204" pitchFamily="34" charset="0"/>
              </a:rPr>
              <a:t>What support will there be for my child’s emotional and social</a:t>
            </a:r>
            <a:r>
              <a:rPr lang="en-GB" sz="1400" spc="-160" dirty="0">
                <a:latin typeface="Sassoon Penpals Joined" panose="02000400000000000000" pitchFamily="50" charset="0"/>
                <a:ea typeface="Calibri" panose="020F0502020204030204" pitchFamily="34" charset="0"/>
              </a:rPr>
              <a:t> </a:t>
            </a:r>
            <a:r>
              <a:rPr lang="en-GB" sz="1400" dirty="0">
                <a:latin typeface="Sassoon Penpals Joined" panose="02000400000000000000" pitchFamily="50" charset="0"/>
                <a:ea typeface="Calibri" panose="020F0502020204030204" pitchFamily="34" charset="0"/>
              </a:rPr>
              <a:t>well-being?</a:t>
            </a:r>
          </a:p>
        </p:txBody>
      </p:sp>
      <p:pic>
        <p:nvPicPr>
          <p:cNvPr id="43" name="Picture 42">
            <a:hlinkClick r:id="rId40" action="ppaction://hlinksldjump"/>
            <a:extLst>
              <a:ext uri="{FF2B5EF4-FFF2-40B4-BE49-F238E27FC236}">
                <a16:creationId xmlns:a16="http://schemas.microsoft.com/office/drawing/2014/main" id="{6D2457E1-B19D-41BE-BC2C-9556132B3B70}"/>
              </a:ext>
            </a:extLst>
          </p:cNvPr>
          <p:cNvPicPr>
            <a:picLocks noChangeAspect="1"/>
          </p:cNvPicPr>
          <p:nvPr/>
        </p:nvPicPr>
        <p:blipFill>
          <a:blip r:embed="rId41"/>
          <a:stretch>
            <a:fillRect/>
          </a:stretch>
        </p:blipFill>
        <p:spPr>
          <a:xfrm>
            <a:off x="11027503" y="2962232"/>
            <a:ext cx="836984" cy="788463"/>
          </a:xfrm>
          <a:prstGeom prst="rect">
            <a:avLst/>
          </a:prstGeom>
        </p:spPr>
      </p:pic>
      <p:sp>
        <p:nvSpPr>
          <p:cNvPr id="44" name="Rectangle 43">
            <a:extLst>
              <a:ext uri="{FF2B5EF4-FFF2-40B4-BE49-F238E27FC236}">
                <a16:creationId xmlns:a16="http://schemas.microsoft.com/office/drawing/2014/main" id="{57D0B659-6DE6-4E90-86D6-5127389FBFE9}"/>
              </a:ext>
            </a:extLst>
          </p:cNvPr>
          <p:cNvSpPr/>
          <p:nvPr/>
        </p:nvSpPr>
        <p:spPr>
          <a:xfrm>
            <a:off x="10698882" y="3754909"/>
            <a:ext cx="1399920" cy="1169551"/>
          </a:xfrm>
          <a:prstGeom prst="rect">
            <a:avLst/>
          </a:prstGeom>
        </p:spPr>
        <p:txBody>
          <a:bodyPr wrap="square">
            <a:spAutoFit/>
          </a:bodyPr>
          <a:lstStyle/>
          <a:p>
            <a:pPr algn="ctr"/>
            <a:r>
              <a:rPr lang="en-US" sz="1400" dirty="0">
                <a:latin typeface="Sassoon Penpals Joined" panose="02000400000000000000" pitchFamily="50" charset="0"/>
                <a:ea typeface="Calibri" panose="020F0502020204030204" pitchFamily="34" charset="0"/>
              </a:rPr>
              <a:t>How will my child be included in activities outside the classroom, including trips?</a:t>
            </a:r>
          </a:p>
        </p:txBody>
      </p:sp>
      <p:pic>
        <p:nvPicPr>
          <p:cNvPr id="45" name="Picture 44">
            <a:hlinkClick r:id="rId42" action="ppaction://hlinksldjump"/>
            <a:extLst>
              <a:ext uri="{FF2B5EF4-FFF2-40B4-BE49-F238E27FC236}">
                <a16:creationId xmlns:a16="http://schemas.microsoft.com/office/drawing/2014/main" id="{C1427081-F81D-464F-AB20-FA60F055C0E4}"/>
              </a:ext>
            </a:extLst>
          </p:cNvPr>
          <p:cNvPicPr>
            <a:picLocks noChangeAspect="1"/>
          </p:cNvPicPr>
          <p:nvPr/>
        </p:nvPicPr>
        <p:blipFill>
          <a:blip r:embed="rId43"/>
          <a:stretch>
            <a:fillRect/>
          </a:stretch>
        </p:blipFill>
        <p:spPr>
          <a:xfrm>
            <a:off x="263799" y="4852783"/>
            <a:ext cx="920324" cy="855560"/>
          </a:xfrm>
          <a:prstGeom prst="rect">
            <a:avLst/>
          </a:prstGeom>
        </p:spPr>
      </p:pic>
      <p:sp>
        <p:nvSpPr>
          <p:cNvPr id="46" name="Rectangle 45">
            <a:extLst>
              <a:ext uri="{FF2B5EF4-FFF2-40B4-BE49-F238E27FC236}">
                <a16:creationId xmlns:a16="http://schemas.microsoft.com/office/drawing/2014/main" id="{7FFDCCED-79C1-468C-A196-378697EB9C02}"/>
              </a:ext>
            </a:extLst>
          </p:cNvPr>
          <p:cNvSpPr/>
          <p:nvPr/>
        </p:nvSpPr>
        <p:spPr>
          <a:xfrm>
            <a:off x="149252" y="5708343"/>
            <a:ext cx="1149417" cy="738664"/>
          </a:xfrm>
          <a:prstGeom prst="rect">
            <a:avLst/>
          </a:prstGeom>
        </p:spPr>
        <p:txBody>
          <a:bodyPr wrap="square">
            <a:spAutoFit/>
          </a:bodyPr>
          <a:lstStyle/>
          <a:p>
            <a:pPr marR="20955" algn="ctr"/>
            <a:r>
              <a:rPr lang="en-US" sz="1400" dirty="0">
                <a:latin typeface="Sassoon Penpals Joined" panose="02000400000000000000" pitchFamily="50" charset="0"/>
                <a:ea typeface="Calibri" panose="020F0502020204030204" pitchFamily="34" charset="0"/>
              </a:rPr>
              <a:t>How</a:t>
            </a:r>
            <a:r>
              <a:rPr lang="en-US" sz="1400" spc="-7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accessible</a:t>
            </a:r>
            <a:r>
              <a:rPr lang="en-US" sz="1400" spc="-7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is</a:t>
            </a:r>
            <a:r>
              <a:rPr lang="en-US" sz="1400" spc="-7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the</a:t>
            </a:r>
            <a:r>
              <a:rPr lang="en-US" sz="1400" spc="-7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school</a:t>
            </a:r>
            <a:r>
              <a:rPr lang="en-US" sz="1400" spc="-70"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environment?</a:t>
            </a:r>
            <a:endParaRPr lang="en-GB" sz="1400" dirty="0">
              <a:latin typeface="Sassoon Penpals Joined" panose="02000400000000000000" pitchFamily="50" charset="0"/>
              <a:ea typeface="Calibri" panose="020F0502020204030204" pitchFamily="34" charset="0"/>
            </a:endParaRPr>
          </a:p>
        </p:txBody>
      </p:sp>
      <p:pic>
        <p:nvPicPr>
          <p:cNvPr id="47" name="Picture 46">
            <a:hlinkClick r:id="rId44" action="ppaction://hlinksldjump"/>
            <a:extLst>
              <a:ext uri="{FF2B5EF4-FFF2-40B4-BE49-F238E27FC236}">
                <a16:creationId xmlns:a16="http://schemas.microsoft.com/office/drawing/2014/main" id="{C7618C81-1959-4022-BD05-80E285F187E0}"/>
              </a:ext>
            </a:extLst>
          </p:cNvPr>
          <p:cNvPicPr>
            <a:picLocks noChangeAspect="1"/>
          </p:cNvPicPr>
          <p:nvPr/>
        </p:nvPicPr>
        <p:blipFill>
          <a:blip r:embed="rId45"/>
          <a:stretch>
            <a:fillRect/>
          </a:stretch>
        </p:blipFill>
        <p:spPr>
          <a:xfrm>
            <a:off x="1533598" y="4852783"/>
            <a:ext cx="920325" cy="858728"/>
          </a:xfrm>
          <a:prstGeom prst="rect">
            <a:avLst/>
          </a:prstGeom>
        </p:spPr>
      </p:pic>
      <p:sp>
        <p:nvSpPr>
          <p:cNvPr id="48" name="Rectangle 47">
            <a:hlinkClick r:id="rId44" action="ppaction://hlinksldjump"/>
            <a:extLst>
              <a:ext uri="{FF2B5EF4-FFF2-40B4-BE49-F238E27FC236}">
                <a16:creationId xmlns:a16="http://schemas.microsoft.com/office/drawing/2014/main" id="{D7F6654B-B778-4188-874C-EB94181DC5AE}"/>
              </a:ext>
            </a:extLst>
          </p:cNvPr>
          <p:cNvSpPr/>
          <p:nvPr/>
        </p:nvSpPr>
        <p:spPr>
          <a:xfrm>
            <a:off x="1285823" y="5705604"/>
            <a:ext cx="1466568" cy="523220"/>
          </a:xfrm>
          <a:prstGeom prst="rect">
            <a:avLst/>
          </a:prstGeom>
        </p:spPr>
        <p:txBody>
          <a:bodyPr wrap="square">
            <a:spAutoFit/>
          </a:bodyPr>
          <a:lstStyle/>
          <a:p>
            <a:pPr marL="274955" indent="-211455"/>
            <a:r>
              <a:rPr lang="en-US" sz="1400" dirty="0">
                <a:latin typeface="Sassoon Penpals Joined" panose="02000400000000000000" pitchFamily="50" charset="0"/>
                <a:ea typeface="Calibri" panose="020F0502020204030204" pitchFamily="34" charset="0"/>
              </a:rPr>
              <a:t>What if my child has Medical Needs?</a:t>
            </a:r>
          </a:p>
        </p:txBody>
      </p:sp>
      <p:pic>
        <p:nvPicPr>
          <p:cNvPr id="49" name="Picture 48">
            <a:hlinkClick r:id="rId46" action="ppaction://hlinksldjump"/>
            <a:extLst>
              <a:ext uri="{FF2B5EF4-FFF2-40B4-BE49-F238E27FC236}">
                <a16:creationId xmlns:a16="http://schemas.microsoft.com/office/drawing/2014/main" id="{258FF86B-9E77-422D-907F-7249F82AFF81}"/>
              </a:ext>
            </a:extLst>
          </p:cNvPr>
          <p:cNvPicPr>
            <a:picLocks noChangeAspect="1"/>
          </p:cNvPicPr>
          <p:nvPr/>
        </p:nvPicPr>
        <p:blipFill>
          <a:blip r:embed="rId47"/>
          <a:stretch>
            <a:fillRect/>
          </a:stretch>
        </p:blipFill>
        <p:spPr>
          <a:xfrm>
            <a:off x="7230253" y="4891362"/>
            <a:ext cx="908976" cy="775660"/>
          </a:xfrm>
          <a:prstGeom prst="rect">
            <a:avLst/>
          </a:prstGeom>
        </p:spPr>
      </p:pic>
      <p:pic>
        <p:nvPicPr>
          <p:cNvPr id="50" name="Picture 49">
            <a:hlinkClick r:id="rId48" action="ppaction://hlinksldjump"/>
            <a:extLst>
              <a:ext uri="{FF2B5EF4-FFF2-40B4-BE49-F238E27FC236}">
                <a16:creationId xmlns:a16="http://schemas.microsoft.com/office/drawing/2014/main" id="{050C8560-B161-4F71-9E15-DF0FC74541CF}"/>
              </a:ext>
            </a:extLst>
          </p:cNvPr>
          <p:cNvPicPr>
            <a:picLocks noChangeAspect="1"/>
          </p:cNvPicPr>
          <p:nvPr/>
        </p:nvPicPr>
        <p:blipFill>
          <a:blip r:embed="rId49"/>
          <a:stretch>
            <a:fillRect/>
          </a:stretch>
        </p:blipFill>
        <p:spPr>
          <a:xfrm>
            <a:off x="2934578" y="4852783"/>
            <a:ext cx="966530" cy="852821"/>
          </a:xfrm>
          <a:prstGeom prst="rect">
            <a:avLst/>
          </a:prstGeom>
        </p:spPr>
      </p:pic>
      <p:pic>
        <p:nvPicPr>
          <p:cNvPr id="51" name="Picture 50">
            <a:hlinkClick r:id="rId50" action="ppaction://hlinksldjump"/>
            <a:extLst>
              <a:ext uri="{FF2B5EF4-FFF2-40B4-BE49-F238E27FC236}">
                <a16:creationId xmlns:a16="http://schemas.microsoft.com/office/drawing/2014/main" id="{A88002B1-8FF0-4C06-83FA-8FAAFA546C4F}"/>
              </a:ext>
            </a:extLst>
          </p:cNvPr>
          <p:cNvPicPr>
            <a:picLocks noChangeAspect="1"/>
          </p:cNvPicPr>
          <p:nvPr/>
        </p:nvPicPr>
        <p:blipFill>
          <a:blip r:embed="rId51"/>
          <a:stretch>
            <a:fillRect/>
          </a:stretch>
        </p:blipFill>
        <p:spPr>
          <a:xfrm>
            <a:off x="4290422" y="4852782"/>
            <a:ext cx="977434" cy="852821"/>
          </a:xfrm>
          <a:prstGeom prst="rect">
            <a:avLst/>
          </a:prstGeom>
        </p:spPr>
      </p:pic>
      <p:pic>
        <p:nvPicPr>
          <p:cNvPr id="52" name="Picture 51">
            <a:hlinkClick r:id="rId52" action="ppaction://hlinksldjump"/>
            <a:extLst>
              <a:ext uri="{FF2B5EF4-FFF2-40B4-BE49-F238E27FC236}">
                <a16:creationId xmlns:a16="http://schemas.microsoft.com/office/drawing/2014/main" id="{CBCD76F1-285E-4DB4-81C8-DDAE9230E3D6}"/>
              </a:ext>
            </a:extLst>
          </p:cNvPr>
          <p:cNvPicPr>
            <a:picLocks noChangeAspect="1"/>
          </p:cNvPicPr>
          <p:nvPr/>
        </p:nvPicPr>
        <p:blipFill rotWithShape="1">
          <a:blip r:embed="rId53"/>
          <a:srcRect r="3001"/>
          <a:stretch/>
        </p:blipFill>
        <p:spPr>
          <a:xfrm>
            <a:off x="5772369" y="4852782"/>
            <a:ext cx="840412" cy="852821"/>
          </a:xfrm>
          <a:prstGeom prst="rect">
            <a:avLst/>
          </a:prstGeom>
        </p:spPr>
      </p:pic>
      <p:pic>
        <p:nvPicPr>
          <p:cNvPr id="53" name="Picture 52">
            <a:hlinkClick r:id="rId54" action="ppaction://hlinksldjump"/>
            <a:extLst>
              <a:ext uri="{FF2B5EF4-FFF2-40B4-BE49-F238E27FC236}">
                <a16:creationId xmlns:a16="http://schemas.microsoft.com/office/drawing/2014/main" id="{649060FD-B7A1-485B-BBE4-BE54E7BDDEA8}"/>
              </a:ext>
            </a:extLst>
          </p:cNvPr>
          <p:cNvPicPr>
            <a:picLocks noChangeAspect="1"/>
          </p:cNvPicPr>
          <p:nvPr/>
        </p:nvPicPr>
        <p:blipFill>
          <a:blip r:embed="rId55"/>
          <a:stretch>
            <a:fillRect/>
          </a:stretch>
        </p:blipFill>
        <p:spPr>
          <a:xfrm>
            <a:off x="8570728" y="4852782"/>
            <a:ext cx="709519" cy="852821"/>
          </a:xfrm>
          <a:prstGeom prst="rect">
            <a:avLst/>
          </a:prstGeom>
        </p:spPr>
      </p:pic>
      <p:sp>
        <p:nvSpPr>
          <p:cNvPr id="54" name="Rectangle 53">
            <a:extLst>
              <a:ext uri="{FF2B5EF4-FFF2-40B4-BE49-F238E27FC236}">
                <a16:creationId xmlns:a16="http://schemas.microsoft.com/office/drawing/2014/main" id="{D38A5938-75B8-47E0-919D-FD41CB36628F}"/>
              </a:ext>
            </a:extLst>
          </p:cNvPr>
          <p:cNvSpPr/>
          <p:nvPr/>
        </p:nvSpPr>
        <p:spPr>
          <a:xfrm>
            <a:off x="2785833" y="5708343"/>
            <a:ext cx="1579105" cy="738664"/>
          </a:xfrm>
          <a:prstGeom prst="rect">
            <a:avLst/>
          </a:prstGeom>
        </p:spPr>
        <p:txBody>
          <a:bodyPr wrap="square">
            <a:spAutoFit/>
          </a:bodyPr>
          <a:lstStyle/>
          <a:p>
            <a:pPr marR="306705" algn="ctr"/>
            <a:r>
              <a:rPr lang="en-US" sz="1400" dirty="0">
                <a:latin typeface="Sassoon Penpals Joined" panose="02000400000000000000" pitchFamily="50" charset="0"/>
                <a:ea typeface="Calibri" panose="020F0502020204030204" pitchFamily="34" charset="0"/>
              </a:rPr>
              <a:t>What if my child needs support for </a:t>
            </a:r>
            <a:r>
              <a:rPr lang="en-US" sz="1400" dirty="0" err="1">
                <a:latin typeface="Sassoon Penpals Joined" panose="02000400000000000000" pitchFamily="50" charset="0"/>
                <a:ea typeface="Calibri" panose="020F0502020204030204" pitchFamily="34" charset="0"/>
              </a:rPr>
              <a:t>behaviour</a:t>
            </a:r>
            <a:r>
              <a:rPr lang="en-US" sz="1400" dirty="0">
                <a:latin typeface="Sassoon Penpals Joined" panose="02000400000000000000" pitchFamily="50" charset="0"/>
                <a:ea typeface="Calibri" panose="020F0502020204030204" pitchFamily="34" charset="0"/>
              </a:rPr>
              <a:t>?</a:t>
            </a:r>
          </a:p>
        </p:txBody>
      </p:sp>
      <p:sp>
        <p:nvSpPr>
          <p:cNvPr id="55" name="Rectangle 54">
            <a:extLst>
              <a:ext uri="{FF2B5EF4-FFF2-40B4-BE49-F238E27FC236}">
                <a16:creationId xmlns:a16="http://schemas.microsoft.com/office/drawing/2014/main" id="{84EE0A7F-9464-4886-83D8-15EC311D4E59}"/>
              </a:ext>
            </a:extLst>
          </p:cNvPr>
          <p:cNvSpPr/>
          <p:nvPr/>
        </p:nvSpPr>
        <p:spPr>
          <a:xfrm>
            <a:off x="4083295" y="5606935"/>
            <a:ext cx="1347691" cy="738664"/>
          </a:xfrm>
          <a:prstGeom prst="rect">
            <a:avLst/>
          </a:prstGeom>
        </p:spPr>
        <p:txBody>
          <a:bodyPr wrap="square">
            <a:spAutoFit/>
          </a:bodyPr>
          <a:lstStyle/>
          <a:p>
            <a:pPr algn="ctr"/>
            <a:r>
              <a:rPr lang="en-GB" sz="1400" dirty="0">
                <a:latin typeface="Sassoon Penpals Joined" panose="02000400000000000000" pitchFamily="50" charset="0"/>
              </a:rPr>
              <a:t>Supporting pupils with SEN who are LAC/PLAC</a:t>
            </a:r>
            <a:endParaRPr lang="en-GB" sz="1400" dirty="0"/>
          </a:p>
        </p:txBody>
      </p:sp>
      <p:sp>
        <p:nvSpPr>
          <p:cNvPr id="56" name="Rectangle 55">
            <a:extLst>
              <a:ext uri="{FF2B5EF4-FFF2-40B4-BE49-F238E27FC236}">
                <a16:creationId xmlns:a16="http://schemas.microsoft.com/office/drawing/2014/main" id="{2591EE29-6234-45BE-91F6-790A5E60B470}"/>
              </a:ext>
            </a:extLst>
          </p:cNvPr>
          <p:cNvSpPr/>
          <p:nvPr/>
        </p:nvSpPr>
        <p:spPr>
          <a:xfrm>
            <a:off x="5385709" y="5705603"/>
            <a:ext cx="1653017" cy="307777"/>
          </a:xfrm>
          <a:prstGeom prst="rect">
            <a:avLst/>
          </a:prstGeom>
        </p:spPr>
        <p:txBody>
          <a:bodyPr wrap="none">
            <a:spAutoFit/>
          </a:bodyPr>
          <a:lstStyle/>
          <a:p>
            <a:pPr algn="ctr"/>
            <a:r>
              <a:rPr lang="en-GB" sz="1400" dirty="0">
                <a:latin typeface="Sassoon Penpals Joined" panose="02000400000000000000" pitchFamily="50" charset="0"/>
              </a:rPr>
              <a:t>Lincolnshire’s Local Offer</a:t>
            </a:r>
            <a:endParaRPr lang="en-GB" sz="1400" dirty="0"/>
          </a:p>
        </p:txBody>
      </p:sp>
      <p:sp>
        <p:nvSpPr>
          <p:cNvPr id="57" name="Rectangle 56">
            <a:extLst>
              <a:ext uri="{FF2B5EF4-FFF2-40B4-BE49-F238E27FC236}">
                <a16:creationId xmlns:a16="http://schemas.microsoft.com/office/drawing/2014/main" id="{821BDBF5-36B2-43AD-BE0B-5C8BAEA12839}"/>
              </a:ext>
            </a:extLst>
          </p:cNvPr>
          <p:cNvSpPr/>
          <p:nvPr/>
        </p:nvSpPr>
        <p:spPr>
          <a:xfrm>
            <a:off x="8159277" y="5701672"/>
            <a:ext cx="1532419" cy="523220"/>
          </a:xfrm>
          <a:prstGeom prst="rect">
            <a:avLst/>
          </a:prstGeom>
        </p:spPr>
        <p:txBody>
          <a:bodyPr wrap="square">
            <a:spAutoFit/>
          </a:bodyPr>
          <a:lstStyle/>
          <a:p>
            <a:pPr algn="ctr"/>
            <a:r>
              <a:rPr lang="en-GB" sz="1400" dirty="0">
                <a:latin typeface="Sassoon Penpals Joined" panose="02000400000000000000" pitchFamily="50" charset="0"/>
              </a:rPr>
              <a:t>What to do if you have concerns?</a:t>
            </a:r>
            <a:endParaRPr lang="en-GB" sz="1400" dirty="0"/>
          </a:p>
        </p:txBody>
      </p:sp>
      <p:sp>
        <p:nvSpPr>
          <p:cNvPr id="58" name="Rectangle 57">
            <a:extLst>
              <a:ext uri="{FF2B5EF4-FFF2-40B4-BE49-F238E27FC236}">
                <a16:creationId xmlns:a16="http://schemas.microsoft.com/office/drawing/2014/main" id="{EF626917-5864-4CB1-9FA0-C416622873C9}"/>
              </a:ext>
            </a:extLst>
          </p:cNvPr>
          <p:cNvSpPr/>
          <p:nvPr/>
        </p:nvSpPr>
        <p:spPr>
          <a:xfrm>
            <a:off x="7045312" y="5637774"/>
            <a:ext cx="1122570" cy="954107"/>
          </a:xfrm>
          <a:prstGeom prst="rect">
            <a:avLst/>
          </a:prstGeom>
        </p:spPr>
        <p:txBody>
          <a:bodyPr wrap="square">
            <a:spAutoFit/>
          </a:bodyPr>
          <a:lstStyle/>
          <a:p>
            <a:pPr algn="ctr"/>
            <a:r>
              <a:rPr lang="en-US" sz="1400" dirty="0">
                <a:latin typeface="Sassoon Penpals Joined" panose="02000400000000000000" pitchFamily="50" charset="0"/>
                <a:ea typeface="Calibri" panose="020F0502020204030204" pitchFamily="34" charset="0"/>
              </a:rPr>
              <a:t>How can I access support for myself and my</a:t>
            </a:r>
            <a:r>
              <a:rPr lang="en-US" sz="1400" spc="-125" dirty="0">
                <a:latin typeface="Sassoon Penpals Joined" panose="02000400000000000000" pitchFamily="50" charset="0"/>
                <a:ea typeface="Calibri" panose="020F0502020204030204" pitchFamily="34" charset="0"/>
              </a:rPr>
              <a:t> </a:t>
            </a:r>
            <a:r>
              <a:rPr lang="en-US" sz="1400" dirty="0">
                <a:latin typeface="Sassoon Penpals Joined" panose="02000400000000000000" pitchFamily="50" charset="0"/>
                <a:ea typeface="Calibri" panose="020F0502020204030204" pitchFamily="34" charset="0"/>
              </a:rPr>
              <a:t>family?</a:t>
            </a:r>
            <a:endParaRPr lang="en-GB" sz="1400" dirty="0"/>
          </a:p>
        </p:txBody>
      </p:sp>
      <p:sp>
        <p:nvSpPr>
          <p:cNvPr id="59" name="Rectangle 58">
            <a:hlinkClick r:id="rId56" action="ppaction://hlinksldjump"/>
            <a:extLst>
              <a:ext uri="{FF2B5EF4-FFF2-40B4-BE49-F238E27FC236}">
                <a16:creationId xmlns:a16="http://schemas.microsoft.com/office/drawing/2014/main" id="{C6BD2105-0C14-4E6D-B1F8-AD0D6CEEE808}"/>
              </a:ext>
            </a:extLst>
          </p:cNvPr>
          <p:cNvSpPr/>
          <p:nvPr/>
        </p:nvSpPr>
        <p:spPr>
          <a:xfrm>
            <a:off x="9418412" y="5701672"/>
            <a:ext cx="1532419" cy="307777"/>
          </a:xfrm>
          <a:prstGeom prst="rect">
            <a:avLst/>
          </a:prstGeom>
        </p:spPr>
        <p:txBody>
          <a:bodyPr wrap="square">
            <a:spAutoFit/>
          </a:bodyPr>
          <a:lstStyle/>
          <a:p>
            <a:pPr algn="ctr"/>
            <a:r>
              <a:rPr lang="en-GB" sz="1400" dirty="0">
                <a:latin typeface="Sassoon Penpals Joined" panose="02000400000000000000" pitchFamily="50" charset="0"/>
              </a:rPr>
              <a:t>Appendix</a:t>
            </a:r>
            <a:endParaRPr lang="en-GB" sz="1400" dirty="0"/>
          </a:p>
        </p:txBody>
      </p:sp>
      <p:pic>
        <p:nvPicPr>
          <p:cNvPr id="60" name="Picture 59">
            <a:extLst>
              <a:ext uri="{FF2B5EF4-FFF2-40B4-BE49-F238E27FC236}">
                <a16:creationId xmlns:a16="http://schemas.microsoft.com/office/drawing/2014/main" id="{840B4D34-D6A7-497A-91F4-E6748AC6AE49}"/>
              </a:ext>
            </a:extLst>
          </p:cNvPr>
          <p:cNvPicPr>
            <a:picLocks noChangeAspect="1"/>
          </p:cNvPicPr>
          <p:nvPr/>
        </p:nvPicPr>
        <p:blipFill>
          <a:blip r:embed="rId57"/>
          <a:stretch>
            <a:fillRect/>
          </a:stretch>
        </p:blipFill>
        <p:spPr>
          <a:xfrm>
            <a:off x="9790121" y="4950440"/>
            <a:ext cx="889116" cy="777128"/>
          </a:xfrm>
          <a:prstGeom prst="rect">
            <a:avLst/>
          </a:prstGeom>
        </p:spPr>
      </p:pic>
      <p:sp>
        <p:nvSpPr>
          <p:cNvPr id="61" name="Rectangle 60">
            <a:hlinkClick r:id="rId56" action="ppaction://hlinksldjump"/>
            <a:extLst>
              <a:ext uri="{FF2B5EF4-FFF2-40B4-BE49-F238E27FC236}">
                <a16:creationId xmlns:a16="http://schemas.microsoft.com/office/drawing/2014/main" id="{FF47437F-8EB5-4BF7-9C3B-B036CD977909}"/>
              </a:ext>
            </a:extLst>
          </p:cNvPr>
          <p:cNvSpPr/>
          <p:nvPr/>
        </p:nvSpPr>
        <p:spPr>
          <a:xfrm>
            <a:off x="10566383" y="5921424"/>
            <a:ext cx="1532419" cy="738664"/>
          </a:xfrm>
          <a:prstGeom prst="rect">
            <a:avLst/>
          </a:prstGeom>
        </p:spPr>
        <p:txBody>
          <a:bodyPr wrap="square">
            <a:spAutoFit/>
          </a:bodyPr>
          <a:lstStyle/>
          <a:p>
            <a:pPr algn="ctr"/>
            <a:r>
              <a:rPr lang="en-GB" sz="1400" b="1" u="sng" dirty="0">
                <a:solidFill>
                  <a:srgbClr val="FF0000"/>
                </a:solidFill>
                <a:latin typeface="Sassoon Penpals Joined" panose="02000400000000000000" pitchFamily="50" charset="0"/>
              </a:rPr>
              <a:t>CLICK ON THE PICTURE TO TAKE YOU TO THE PAGE</a:t>
            </a:r>
            <a:endParaRPr lang="en-GB" sz="1400" b="1" u="sng" dirty="0">
              <a:solidFill>
                <a:srgbClr val="FF0000"/>
              </a:solidFill>
            </a:endParaRPr>
          </a:p>
        </p:txBody>
      </p:sp>
    </p:spTree>
    <p:extLst>
      <p:ext uri="{BB962C8B-B14F-4D97-AF65-F5344CB8AC3E}">
        <p14:creationId xmlns:p14="http://schemas.microsoft.com/office/powerpoint/2010/main" val="3372071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8" name="Rectangle 3">
            <a:extLst>
              <a:ext uri="{FF2B5EF4-FFF2-40B4-BE49-F238E27FC236}">
                <a16:creationId xmlns:a16="http://schemas.microsoft.com/office/drawing/2014/main" id="{98A54420-23D0-8380-76D7-ED66439E399E}"/>
              </a:ext>
            </a:extLst>
          </p:cNvPr>
          <p:cNvSpPr>
            <a:spLocks noChangeArrowheads="1"/>
          </p:cNvSpPr>
          <p:nvPr/>
        </p:nvSpPr>
        <p:spPr bwMode="auto">
          <a:xfrm>
            <a:off x="991985" y="734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CB962A71-153C-91E0-BD78-74D53C295ED7}"/>
              </a:ext>
            </a:extLst>
          </p:cNvPr>
          <p:cNvSpPr txBox="1"/>
          <p:nvPr/>
        </p:nvSpPr>
        <p:spPr>
          <a:xfrm>
            <a:off x="318655" y="1191491"/>
            <a:ext cx="11554690" cy="5632311"/>
          </a:xfrm>
          <a:prstGeom prst="rect">
            <a:avLst/>
          </a:prstGeom>
          <a:noFill/>
        </p:spPr>
        <p:txBody>
          <a:bodyPr wrap="square">
            <a:spAutoFit/>
          </a:bodyPr>
          <a:lstStyle/>
          <a:p>
            <a:pPr marR="173990" algn="just"/>
            <a:r>
              <a:rPr lang="en-US" sz="2000" dirty="0">
                <a:effectLst/>
                <a:latin typeface="Sassoon Penpals Joined" panose="02000400000000000000" pitchFamily="50" charset="0"/>
                <a:ea typeface="Calibri" panose="020F0502020204030204" pitchFamily="34" charset="0"/>
              </a:rPr>
              <a:t>If your child is joining our school in to the EYFS class, we have a transition </a:t>
            </a:r>
            <a:r>
              <a:rPr lang="en-US" sz="2000" dirty="0" err="1">
                <a:effectLst/>
                <a:latin typeface="Sassoon Penpals Joined" panose="02000400000000000000" pitchFamily="50" charset="0"/>
                <a:ea typeface="Calibri" panose="020F0502020204030204" pitchFamily="34" charset="0"/>
              </a:rPr>
              <a:t>programme</a:t>
            </a:r>
            <a:r>
              <a:rPr lang="en-US" sz="2000" dirty="0">
                <a:effectLst/>
                <a:latin typeface="Sassoon Penpals Joined" panose="02000400000000000000" pitchFamily="50" charset="0"/>
                <a:ea typeface="Calibri" panose="020F0502020204030204" pitchFamily="34" charset="0"/>
              </a:rPr>
              <a:t> in place. Initially your child’s teacher will visit him/her in his/her early years setting (or at home if your child does not attend an early years setting). This is followed by 2 transition days during the Summer Term aimed at helping your child to become comfortable in his/her new surroundings. The children also receive their own Welcome pack which parents can share with them at home in preparation for the new term. </a:t>
            </a:r>
          </a:p>
          <a:p>
            <a:pPr marR="173990" algn="just"/>
            <a:endParaRPr lang="en-GB" sz="2000" dirty="0">
              <a:effectLst/>
              <a:latin typeface="Sassoon Penpals Joined" panose="02000400000000000000" pitchFamily="50" charset="0"/>
              <a:ea typeface="Calibri" panose="020F0502020204030204" pitchFamily="34" charset="0"/>
            </a:endParaRPr>
          </a:p>
          <a:p>
            <a:pPr marR="318770" algn="just"/>
            <a:r>
              <a:rPr lang="en-US" sz="2000" dirty="0">
                <a:effectLst/>
                <a:latin typeface="Sassoon Penpals Joined" panose="02000400000000000000" pitchFamily="50" charset="0"/>
                <a:ea typeface="Calibri" panose="020F0502020204030204" pitchFamily="34" charset="0"/>
              </a:rPr>
              <a:t>If your child joins the school in another year group, we plan, in consultation with parents/carers, the transition depending on the needs of the child. Your child is welcome to make visits to the school to meet their class and their teacher and </a:t>
            </a:r>
            <a:r>
              <a:rPr lang="en-US" sz="2000" dirty="0" err="1">
                <a:effectLst/>
                <a:latin typeface="Sassoon Penpals Joined" panose="02000400000000000000" pitchFamily="50" charset="0"/>
                <a:ea typeface="Calibri" panose="020F0502020204030204" pitchFamily="34" charset="0"/>
              </a:rPr>
              <a:t>familiarise</a:t>
            </a:r>
            <a:r>
              <a:rPr lang="en-US" sz="2000" dirty="0">
                <a:effectLst/>
                <a:latin typeface="Sassoon Penpals Joined" panose="02000400000000000000" pitchFamily="50" charset="0"/>
                <a:ea typeface="Calibri" panose="020F0502020204030204" pitchFamily="34" charset="0"/>
              </a:rPr>
              <a:t> him/herself with the school routines.</a:t>
            </a:r>
          </a:p>
          <a:p>
            <a:pPr marR="318770" algn="just"/>
            <a:endParaRPr lang="en-GB" sz="2000" dirty="0">
              <a:effectLst/>
              <a:latin typeface="Sassoon Penpals Joined" panose="02000400000000000000" pitchFamily="50" charset="0"/>
              <a:ea typeface="Calibri" panose="020F0502020204030204" pitchFamily="34" charset="0"/>
            </a:endParaRPr>
          </a:p>
          <a:p>
            <a:pPr marR="252095" algn="just"/>
            <a:r>
              <a:rPr lang="en-US" sz="2000" dirty="0">
                <a:effectLst/>
                <a:latin typeface="Sassoon Penpals Joined" panose="02000400000000000000" pitchFamily="50" charset="0"/>
                <a:ea typeface="Calibri" panose="020F0502020204030204" pitchFamily="34" charset="0"/>
              </a:rPr>
              <a:t>As with most things in school, these arrangements are extremely flexible and can be </a:t>
            </a:r>
            <a:r>
              <a:rPr lang="en-US" sz="2000" dirty="0" err="1">
                <a:effectLst/>
                <a:latin typeface="Sassoon Penpals Joined" panose="02000400000000000000" pitchFamily="50" charset="0"/>
                <a:ea typeface="Calibri" panose="020F0502020204030204" pitchFamily="34" charset="0"/>
              </a:rPr>
              <a:t>personalised</a:t>
            </a:r>
            <a:r>
              <a:rPr lang="en-US" sz="2000" dirty="0">
                <a:effectLst/>
                <a:latin typeface="Sassoon Penpals Joined" panose="02000400000000000000" pitchFamily="50" charset="0"/>
                <a:ea typeface="Calibri" panose="020F0502020204030204" pitchFamily="34" charset="0"/>
              </a:rPr>
              <a:t> and adapted to meet the particular needs of your child. There are also a number of set opportunities for parents to meet with staff in year group and 1:1 settings but again, further meetings can be arranged if necessary.</a:t>
            </a:r>
          </a:p>
          <a:p>
            <a:pPr marR="252095" algn="just"/>
            <a:endParaRPr lang="en-GB" sz="2000" dirty="0">
              <a:effectLst/>
              <a:latin typeface="Sassoon Penpals Joined" panose="02000400000000000000" pitchFamily="50" charset="0"/>
              <a:ea typeface="Calibri" panose="020F0502020204030204" pitchFamily="34" charset="0"/>
            </a:endParaRPr>
          </a:p>
          <a:p>
            <a:pPr marR="85725" algn="just"/>
            <a:r>
              <a:rPr lang="en-US" sz="2000" dirty="0">
                <a:effectLst/>
                <a:latin typeface="Sassoon Penpals Joined" panose="02000400000000000000" pitchFamily="50" charset="0"/>
                <a:ea typeface="Calibri" panose="020F0502020204030204" pitchFamily="34" charset="0"/>
              </a:rPr>
              <a:t>If a child is already identified as having special educational needs, it is usual practice for our SENCo to be invited to and attend a Nursery review meeting and for all paperwork to be forwarded to the school during the summer break.</a:t>
            </a:r>
            <a:endParaRPr lang="en-GB" sz="2000" dirty="0">
              <a:effectLst/>
              <a:latin typeface="Sassoon Penpals Joined" panose="02000400000000000000" pitchFamily="50" charset="0"/>
              <a:ea typeface="Calibri" panose="020F0502020204030204" pitchFamily="34" charset="0"/>
            </a:endParaRPr>
          </a:p>
        </p:txBody>
      </p:sp>
      <p:pic>
        <p:nvPicPr>
          <p:cNvPr id="2" name="Picture 1">
            <a:extLst>
              <a:ext uri="{FF2B5EF4-FFF2-40B4-BE49-F238E27FC236}">
                <a16:creationId xmlns:a16="http://schemas.microsoft.com/office/drawing/2014/main" id="{FD2D90D1-D405-43C0-A587-B250F19B8F13}"/>
              </a:ext>
            </a:extLst>
          </p:cNvPr>
          <p:cNvPicPr>
            <a:picLocks noChangeAspect="1"/>
          </p:cNvPicPr>
          <p:nvPr/>
        </p:nvPicPr>
        <p:blipFill>
          <a:blip r:embed="rId2"/>
          <a:stretch>
            <a:fillRect/>
          </a:stretch>
        </p:blipFill>
        <p:spPr>
          <a:xfrm>
            <a:off x="11200015" y="174697"/>
            <a:ext cx="855572" cy="776291"/>
          </a:xfrm>
          <a:prstGeom prst="rect">
            <a:avLst/>
          </a:prstGeom>
        </p:spPr>
      </p:pic>
      <p:sp>
        <p:nvSpPr>
          <p:cNvPr id="5" name="TextBox 4">
            <a:extLst>
              <a:ext uri="{FF2B5EF4-FFF2-40B4-BE49-F238E27FC236}">
                <a16:creationId xmlns:a16="http://schemas.microsoft.com/office/drawing/2014/main" id="{25C5DCC2-202C-84D6-E206-6A1213341043}"/>
              </a:ext>
            </a:extLst>
          </p:cNvPr>
          <p:cNvSpPr txBox="1"/>
          <p:nvPr/>
        </p:nvSpPr>
        <p:spPr>
          <a:xfrm>
            <a:off x="1092005" y="34198"/>
            <a:ext cx="10007990" cy="1200329"/>
          </a:xfrm>
          <a:prstGeom prst="rect">
            <a:avLst/>
          </a:prstGeom>
          <a:noFill/>
        </p:spPr>
        <p:txBody>
          <a:bodyPr wrap="square">
            <a:spAutoFit/>
          </a:bodyPr>
          <a:lstStyle/>
          <a:p>
            <a:pPr marL="274955" indent="-211455" algn="ctr">
              <a:tabLst>
                <a:tab pos="6577330" algn="l"/>
              </a:tabLst>
            </a:pPr>
            <a:r>
              <a:rPr lang="en-US" sz="3600" b="1" u="sng" dirty="0">
                <a:effectLst/>
                <a:latin typeface="Sassoon Penpals"/>
                <a:ea typeface="Calibri" panose="020F0502020204030204" pitchFamily="34" charset="0"/>
              </a:rPr>
              <a:t>How</a:t>
            </a:r>
            <a:r>
              <a:rPr lang="en-US" sz="3600" b="1" u="sng" spc="-40" dirty="0">
                <a:effectLst/>
                <a:latin typeface="Sassoon Penpals"/>
                <a:ea typeface="Calibri" panose="020F0502020204030204" pitchFamily="34" charset="0"/>
              </a:rPr>
              <a:t> </a:t>
            </a:r>
            <a:r>
              <a:rPr lang="en-US" sz="3600" b="1" u="sng" dirty="0">
                <a:effectLst/>
                <a:latin typeface="Sassoon Penpals"/>
                <a:ea typeface="Calibri" panose="020F0502020204030204" pitchFamily="34" charset="0"/>
              </a:rPr>
              <a:t>will</a:t>
            </a:r>
            <a:r>
              <a:rPr lang="en-US" sz="3600" b="1" u="sng" spc="-40" dirty="0">
                <a:effectLst/>
                <a:latin typeface="Sassoon Penpals"/>
                <a:ea typeface="Calibri" panose="020F0502020204030204" pitchFamily="34" charset="0"/>
              </a:rPr>
              <a:t> </a:t>
            </a:r>
            <a:r>
              <a:rPr lang="en-US" sz="3600" b="1" u="sng" dirty="0">
                <a:effectLst/>
                <a:latin typeface="Sassoon Penpals"/>
                <a:ea typeface="Calibri" panose="020F0502020204030204" pitchFamily="34" charset="0"/>
              </a:rPr>
              <a:t>the</a:t>
            </a:r>
            <a:r>
              <a:rPr lang="en-US" sz="3600" b="1" u="sng" spc="-40" dirty="0">
                <a:effectLst/>
                <a:latin typeface="Sassoon Penpals"/>
                <a:ea typeface="Calibri" panose="020F0502020204030204" pitchFamily="34" charset="0"/>
              </a:rPr>
              <a:t> </a:t>
            </a:r>
            <a:r>
              <a:rPr lang="en-US" sz="3600" b="1" u="sng" dirty="0">
                <a:effectLst/>
                <a:latin typeface="Sassoon Penpals"/>
                <a:ea typeface="Calibri" panose="020F0502020204030204" pitchFamily="34" charset="0"/>
              </a:rPr>
              <a:t>school</a:t>
            </a:r>
            <a:r>
              <a:rPr lang="en-US" sz="3600" b="1" u="sng" spc="-40" dirty="0">
                <a:effectLst/>
                <a:latin typeface="Sassoon Penpals"/>
                <a:ea typeface="Calibri" panose="020F0502020204030204" pitchFamily="34" charset="0"/>
              </a:rPr>
              <a:t> </a:t>
            </a:r>
            <a:r>
              <a:rPr lang="en-US" sz="3600" b="1" u="sng" dirty="0">
                <a:effectLst/>
                <a:latin typeface="Sassoon Penpals"/>
                <a:ea typeface="Calibri" panose="020F0502020204030204" pitchFamily="34" charset="0"/>
              </a:rPr>
              <a:t>prepare</a:t>
            </a:r>
            <a:r>
              <a:rPr lang="en-US" sz="3600" b="1" u="sng" spc="-40" dirty="0">
                <a:effectLst/>
                <a:latin typeface="Sassoon Penpals"/>
                <a:ea typeface="Calibri" panose="020F0502020204030204" pitchFamily="34" charset="0"/>
              </a:rPr>
              <a:t> </a:t>
            </a:r>
            <a:r>
              <a:rPr lang="en-US" sz="3600" b="1" u="sng" dirty="0">
                <a:effectLst/>
                <a:latin typeface="Sassoon Penpals"/>
                <a:ea typeface="Calibri" panose="020F0502020204030204" pitchFamily="34" charset="0"/>
              </a:rPr>
              <a:t>and</a:t>
            </a:r>
            <a:r>
              <a:rPr lang="en-US" sz="3600" b="1" u="sng" spc="-40" dirty="0">
                <a:effectLst/>
                <a:latin typeface="Sassoon Penpals"/>
                <a:ea typeface="Calibri" panose="020F0502020204030204" pitchFamily="34" charset="0"/>
              </a:rPr>
              <a:t> </a:t>
            </a:r>
            <a:r>
              <a:rPr lang="en-US" sz="3600" b="1" u="sng" dirty="0">
                <a:effectLst/>
                <a:latin typeface="Sassoon Penpals"/>
                <a:ea typeface="Calibri" panose="020F0502020204030204" pitchFamily="34" charset="0"/>
              </a:rPr>
              <a:t>support</a:t>
            </a:r>
            <a:r>
              <a:rPr lang="en-US" sz="3600" b="1" u="sng" spc="-40" dirty="0">
                <a:effectLst/>
                <a:latin typeface="Sassoon Penpals"/>
                <a:ea typeface="Calibri" panose="020F0502020204030204" pitchFamily="34" charset="0"/>
              </a:rPr>
              <a:t> </a:t>
            </a:r>
            <a:r>
              <a:rPr lang="en-US" sz="3600" b="1" u="sng" dirty="0">
                <a:effectLst/>
                <a:latin typeface="Sassoon Penpals"/>
                <a:ea typeface="Calibri" panose="020F0502020204030204" pitchFamily="34" charset="0"/>
              </a:rPr>
              <a:t>my</a:t>
            </a:r>
            <a:r>
              <a:rPr lang="en-US" sz="3600" b="1" u="sng" spc="-40" dirty="0">
                <a:effectLst/>
                <a:latin typeface="Sassoon Penpals"/>
                <a:ea typeface="Calibri" panose="020F0502020204030204" pitchFamily="34" charset="0"/>
              </a:rPr>
              <a:t> </a:t>
            </a:r>
            <a:r>
              <a:rPr lang="en-US" sz="3600" b="1" u="sng" dirty="0">
                <a:effectLst/>
                <a:latin typeface="Sassoon Penpals"/>
                <a:ea typeface="Calibri" panose="020F0502020204030204" pitchFamily="34" charset="0"/>
              </a:rPr>
              <a:t>child</a:t>
            </a:r>
            <a:r>
              <a:rPr lang="en-US" sz="3600" b="1" u="sng" spc="-40" dirty="0">
                <a:effectLst/>
                <a:latin typeface="Sassoon Penpals"/>
                <a:ea typeface="Calibri" panose="020F0502020204030204" pitchFamily="34" charset="0"/>
              </a:rPr>
              <a:t> </a:t>
            </a:r>
            <a:r>
              <a:rPr lang="en-US" sz="3600" b="1" u="sng" dirty="0">
                <a:effectLst/>
                <a:latin typeface="Sassoon Penpals"/>
                <a:ea typeface="Calibri" panose="020F0502020204030204" pitchFamily="34" charset="0"/>
              </a:rPr>
              <a:t>to</a:t>
            </a:r>
            <a:r>
              <a:rPr lang="en-US" sz="3600" b="1" u="sng" spc="-40" dirty="0">
                <a:effectLst/>
                <a:latin typeface="Sassoon Penpals"/>
                <a:ea typeface="Calibri" panose="020F0502020204030204" pitchFamily="34" charset="0"/>
              </a:rPr>
              <a:t> </a:t>
            </a:r>
            <a:r>
              <a:rPr lang="en-US" sz="3600" b="1" u="sng" dirty="0">
                <a:effectLst/>
                <a:latin typeface="Sassoon Penpals"/>
                <a:ea typeface="Calibri" panose="020F0502020204030204" pitchFamily="34" charset="0"/>
              </a:rPr>
              <a:t>join</a:t>
            </a:r>
            <a:r>
              <a:rPr lang="en-US" sz="3600" b="1" u="sng" spc="-40" dirty="0">
                <a:effectLst/>
                <a:latin typeface="Sassoon Penpals"/>
                <a:ea typeface="Calibri" panose="020F0502020204030204" pitchFamily="34" charset="0"/>
              </a:rPr>
              <a:t> </a:t>
            </a:r>
            <a:r>
              <a:rPr lang="en-US" sz="3600" b="1" u="sng" dirty="0">
                <a:effectLst/>
                <a:latin typeface="Sassoon Penpals"/>
                <a:ea typeface="Calibri" panose="020F0502020204030204" pitchFamily="34" charset="0"/>
              </a:rPr>
              <a:t>the</a:t>
            </a:r>
            <a:r>
              <a:rPr lang="en-US" sz="3600" b="1" u="sng" spc="-40" dirty="0">
                <a:effectLst/>
                <a:latin typeface="Sassoon Penpals"/>
                <a:ea typeface="Calibri" panose="020F0502020204030204" pitchFamily="34" charset="0"/>
              </a:rPr>
              <a:t> </a:t>
            </a:r>
            <a:r>
              <a:rPr lang="en-US" sz="3600" b="1" u="sng" dirty="0">
                <a:effectLst/>
                <a:latin typeface="Sassoon Penpals"/>
                <a:ea typeface="Calibri" panose="020F0502020204030204" pitchFamily="34" charset="0"/>
              </a:rPr>
              <a:t>school?</a:t>
            </a:r>
          </a:p>
        </p:txBody>
      </p:sp>
      <p:pic>
        <p:nvPicPr>
          <p:cNvPr id="6" name="Picture 5">
            <a:extLst>
              <a:ext uri="{FF2B5EF4-FFF2-40B4-BE49-F238E27FC236}">
                <a16:creationId xmlns:a16="http://schemas.microsoft.com/office/drawing/2014/main" id="{54C2C21F-115D-C88A-F350-795D719B30E3}"/>
              </a:ext>
            </a:extLst>
          </p:cNvPr>
          <p:cNvPicPr>
            <a:picLocks noChangeAspect="1"/>
          </p:cNvPicPr>
          <p:nvPr/>
        </p:nvPicPr>
        <p:blipFill>
          <a:blip r:embed="rId2"/>
          <a:stretch>
            <a:fillRect/>
          </a:stretch>
        </p:blipFill>
        <p:spPr>
          <a:xfrm>
            <a:off x="136413" y="135265"/>
            <a:ext cx="855572" cy="776291"/>
          </a:xfrm>
          <a:prstGeom prst="rect">
            <a:avLst/>
          </a:prstGeom>
        </p:spPr>
      </p:pic>
    </p:spTree>
    <p:extLst>
      <p:ext uri="{BB962C8B-B14F-4D97-AF65-F5344CB8AC3E}">
        <p14:creationId xmlns:p14="http://schemas.microsoft.com/office/powerpoint/2010/main" val="2898637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7" name="Rectangle 39">
            <a:extLst>
              <a:ext uri="{FF2B5EF4-FFF2-40B4-BE49-F238E27FC236}">
                <a16:creationId xmlns:a16="http://schemas.microsoft.com/office/drawing/2014/main" id="{E7CBFE88-DE8A-0E35-5BA3-1A6FBA48349F}"/>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8" name="Rectangle 3">
            <a:extLst>
              <a:ext uri="{FF2B5EF4-FFF2-40B4-BE49-F238E27FC236}">
                <a16:creationId xmlns:a16="http://schemas.microsoft.com/office/drawing/2014/main" id="{98A54420-23D0-8380-76D7-ED66439E399E}"/>
              </a:ext>
            </a:extLst>
          </p:cNvPr>
          <p:cNvSpPr>
            <a:spLocks noChangeArrowheads="1"/>
          </p:cNvSpPr>
          <p:nvPr/>
        </p:nvSpPr>
        <p:spPr bwMode="auto">
          <a:xfrm>
            <a:off x="991985" y="734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576543CD-C212-B687-6731-60334E6050E5}"/>
              </a:ext>
            </a:extLst>
          </p:cNvPr>
          <p:cNvSpPr txBox="1"/>
          <p:nvPr/>
        </p:nvSpPr>
        <p:spPr>
          <a:xfrm>
            <a:off x="120232" y="860822"/>
            <a:ext cx="12192000" cy="5878532"/>
          </a:xfrm>
          <a:prstGeom prst="rect">
            <a:avLst/>
          </a:prstGeom>
          <a:noFill/>
        </p:spPr>
        <p:txBody>
          <a:bodyPr wrap="square">
            <a:spAutoFit/>
          </a:bodyPr>
          <a:lstStyle/>
          <a:p>
            <a:pPr marR="331470"/>
            <a:endParaRPr lang="en-US" sz="2400" dirty="0">
              <a:effectLst/>
              <a:latin typeface="Sassoon Penpals Joined" panose="02000400000000000000" pitchFamily="50" charset="0"/>
              <a:ea typeface="Calibri" panose="020F0502020204030204" pitchFamily="34" charset="0"/>
            </a:endParaRPr>
          </a:p>
          <a:p>
            <a:pPr marR="331470"/>
            <a:r>
              <a:rPr lang="en-US" sz="2200" dirty="0">
                <a:effectLst/>
                <a:latin typeface="Sassoon Penpals Joined" panose="02000400000000000000" pitchFamily="50" charset="0"/>
                <a:ea typeface="Calibri" panose="020F0502020204030204" pitchFamily="34" charset="0"/>
              </a:rPr>
              <a:t>The emotional and social well-being of your child is of great importance to us. Where appropriate, additional intervention (individual or small group) will be </a:t>
            </a:r>
            <a:r>
              <a:rPr lang="en-US" sz="2200" dirty="0" err="1">
                <a:effectLst/>
                <a:latin typeface="Sassoon Penpals Joined" panose="02000400000000000000" pitchFamily="50" charset="0"/>
                <a:ea typeface="Calibri" panose="020F0502020204030204" pitchFamily="34" charset="0"/>
              </a:rPr>
              <a:t>organised</a:t>
            </a:r>
            <a:r>
              <a:rPr lang="en-US" sz="2200" dirty="0">
                <a:effectLst/>
                <a:latin typeface="Sassoon Penpals Joined" panose="02000400000000000000" pitchFamily="50" charset="0"/>
                <a:ea typeface="Calibri" panose="020F0502020204030204" pitchFamily="34" charset="0"/>
              </a:rPr>
              <a:t> to help your child’s emotional and social development.</a:t>
            </a:r>
            <a:endParaRPr lang="en-GB" sz="2200" dirty="0">
              <a:effectLst/>
              <a:latin typeface="Sassoon Penpals Joined" panose="02000400000000000000" pitchFamily="50" charset="0"/>
              <a:ea typeface="Calibri" panose="020F0502020204030204" pitchFamily="34" charset="0"/>
            </a:endParaRPr>
          </a:p>
          <a:p>
            <a:pPr marL="274955" marR="331470">
              <a:spcAft>
                <a:spcPts val="0"/>
              </a:spcAft>
            </a:pPr>
            <a:r>
              <a:rPr lang="en-US" sz="2200" dirty="0">
                <a:effectLst/>
                <a:latin typeface="Sassoon Penpals Joined" panose="02000400000000000000" pitchFamily="50" charset="0"/>
                <a:ea typeface="Calibri" panose="020F0502020204030204" pitchFamily="34" charset="0"/>
              </a:rPr>
              <a:t> </a:t>
            </a:r>
            <a:endParaRPr lang="en-GB" sz="2200" dirty="0">
              <a:effectLst/>
              <a:latin typeface="Sassoon Penpals Joined" panose="02000400000000000000" pitchFamily="50" charset="0"/>
              <a:ea typeface="Calibri" panose="020F0502020204030204" pitchFamily="34" charset="0"/>
            </a:endParaRPr>
          </a:p>
          <a:p>
            <a:pPr marL="342900" marR="283210" lvl="0" indent="-342900">
              <a:spcAft>
                <a:spcPts val="0"/>
              </a:spcAft>
              <a:buFont typeface="Symbol" panose="05050102010706020507" pitchFamily="18" charset="2"/>
              <a:buChar char=""/>
              <a:tabLst>
                <a:tab pos="254000" algn="l"/>
              </a:tabLst>
            </a:pPr>
            <a:r>
              <a:rPr lang="en-US" sz="2200" dirty="0">
                <a:effectLst/>
                <a:latin typeface="Sassoon Penpals Joined" panose="02000400000000000000" pitchFamily="50" charset="0"/>
                <a:ea typeface="Calibri" panose="020F0502020204030204" pitchFamily="34" charset="0"/>
              </a:rPr>
              <a:t>Teachers, Teaching Assistants and Midday Supervisors build up strong relationships with children</a:t>
            </a:r>
            <a:r>
              <a:rPr lang="en-US" sz="2200" spc="-5" dirty="0">
                <a:effectLst/>
                <a:latin typeface="Sassoon Penpals Joined" panose="02000400000000000000" pitchFamily="50" charset="0"/>
                <a:ea typeface="Calibri" panose="020F0502020204030204" pitchFamily="34" charset="0"/>
              </a:rPr>
              <a:t> </a:t>
            </a:r>
            <a:r>
              <a:rPr lang="en-US" sz="2200" dirty="0">
                <a:effectLst/>
                <a:latin typeface="Sassoon Penpals Joined" panose="02000400000000000000" pitchFamily="50" charset="0"/>
                <a:ea typeface="Calibri" panose="020F0502020204030204" pitchFamily="34" charset="0"/>
              </a:rPr>
              <a:t>to support their emotional needs.</a:t>
            </a:r>
            <a:endParaRPr lang="en-GB" sz="2200" dirty="0">
              <a:effectLst/>
              <a:latin typeface="Sassoon Penpals Joined" panose="02000400000000000000" pitchFamily="50" charset="0"/>
              <a:ea typeface="Calibri" panose="020F0502020204030204" pitchFamily="34" charset="0"/>
            </a:endParaRPr>
          </a:p>
          <a:p>
            <a:pPr marL="342900" marR="678815" lvl="0" indent="-342900">
              <a:spcAft>
                <a:spcPts val="0"/>
              </a:spcAft>
              <a:buFont typeface="Symbol" panose="05050102010706020507" pitchFamily="18" charset="2"/>
              <a:buChar char=""/>
              <a:tabLst>
                <a:tab pos="254000" algn="l"/>
              </a:tabLst>
            </a:pPr>
            <a:r>
              <a:rPr lang="en-US" sz="2200" dirty="0">
                <a:effectLst/>
                <a:latin typeface="Sassoon Penpals Joined" panose="02000400000000000000" pitchFamily="50" charset="0"/>
                <a:ea typeface="Calibri" panose="020F0502020204030204" pitchFamily="34" charset="0"/>
              </a:rPr>
              <a:t>The school rules, including rewards and sanctions, are used consistently to support children’s </a:t>
            </a:r>
            <a:r>
              <a:rPr lang="en-US" sz="2200" dirty="0" err="1">
                <a:effectLst/>
                <a:latin typeface="Sassoon Penpals Joined" panose="02000400000000000000" pitchFamily="50" charset="0"/>
                <a:ea typeface="Calibri" panose="020F0502020204030204" pitchFamily="34" charset="0"/>
              </a:rPr>
              <a:t>behaviour</a:t>
            </a:r>
            <a:r>
              <a:rPr lang="en-US" sz="2200" dirty="0">
                <a:effectLst/>
                <a:latin typeface="Sassoon Penpals Joined" panose="02000400000000000000" pitchFamily="50" charset="0"/>
                <a:ea typeface="Calibri" panose="020F0502020204030204" pitchFamily="34" charset="0"/>
              </a:rPr>
              <a:t>.</a:t>
            </a:r>
            <a:endParaRPr lang="en-GB" sz="2200" dirty="0">
              <a:effectLst/>
              <a:latin typeface="Sassoon Penpals Joined" panose="02000400000000000000" pitchFamily="50" charset="0"/>
              <a:ea typeface="Calibri" panose="020F0502020204030204" pitchFamily="34" charset="0"/>
            </a:endParaRPr>
          </a:p>
          <a:p>
            <a:pPr marL="342900" lvl="0" indent="-342900">
              <a:buFont typeface="Symbol" panose="05050102010706020507" pitchFamily="18" charset="2"/>
              <a:buChar char=""/>
              <a:tabLst>
                <a:tab pos="254000" algn="l"/>
              </a:tabLst>
            </a:pPr>
            <a:r>
              <a:rPr lang="en-US" sz="2200" dirty="0">
                <a:effectLst/>
                <a:latin typeface="Sassoon Penpals Joined" panose="02000400000000000000" pitchFamily="50" charset="0"/>
                <a:ea typeface="Calibri" panose="020F0502020204030204" pitchFamily="34" charset="0"/>
              </a:rPr>
              <a:t>We work closely with outside agencies to support children with emotional and </a:t>
            </a:r>
            <a:r>
              <a:rPr lang="en-US" sz="2200" dirty="0" err="1">
                <a:effectLst/>
                <a:latin typeface="Sassoon Penpals Joined" panose="02000400000000000000" pitchFamily="50" charset="0"/>
                <a:ea typeface="Calibri" panose="020F0502020204030204" pitchFamily="34" charset="0"/>
              </a:rPr>
              <a:t>behavioural</a:t>
            </a:r>
            <a:r>
              <a:rPr lang="en-US" sz="2200" dirty="0">
                <a:effectLst/>
                <a:latin typeface="Sassoon Penpals Joined" panose="02000400000000000000" pitchFamily="50" charset="0"/>
                <a:ea typeface="Calibri" panose="020F0502020204030204" pitchFamily="34" charset="0"/>
              </a:rPr>
              <a:t> needs.</a:t>
            </a:r>
            <a:endParaRPr lang="en-GB" sz="2200" dirty="0">
              <a:effectLst/>
              <a:latin typeface="Sassoon Penpals Joined" panose="02000400000000000000" pitchFamily="50" charset="0"/>
              <a:ea typeface="Calibri" panose="020F0502020204030204" pitchFamily="34" charset="0"/>
            </a:endParaRPr>
          </a:p>
          <a:p>
            <a:pPr marL="342900" marR="360680" lvl="0" indent="-342900">
              <a:spcAft>
                <a:spcPts val="0"/>
              </a:spcAft>
              <a:buFont typeface="Symbol" panose="05050102010706020507" pitchFamily="18" charset="2"/>
              <a:buChar char=""/>
              <a:tabLst>
                <a:tab pos="254000" algn="l"/>
              </a:tabLst>
            </a:pPr>
            <a:r>
              <a:rPr lang="en-US" sz="2200" dirty="0">
                <a:effectLst/>
                <a:latin typeface="Sassoon Penpals Joined" panose="02000400000000000000" pitchFamily="50" charset="0"/>
                <a:ea typeface="Calibri" panose="020F0502020204030204" pitchFamily="34" charset="0"/>
              </a:rPr>
              <a:t>All safeguarding and child protection issues will be reported via CPOMS to the Head Teacher and Designated and Deputy Designated Safeguarding Leads.</a:t>
            </a:r>
            <a:endParaRPr lang="en-GB" sz="2200" dirty="0">
              <a:effectLst/>
              <a:latin typeface="Sassoon Penpals Joined" panose="02000400000000000000" pitchFamily="50" charset="0"/>
              <a:ea typeface="Calibri" panose="020F0502020204030204" pitchFamily="34" charset="0"/>
            </a:endParaRPr>
          </a:p>
          <a:p>
            <a:pPr marL="342900" marR="362585" lvl="0" indent="-342900">
              <a:spcAft>
                <a:spcPts val="0"/>
              </a:spcAft>
              <a:buFont typeface="Symbol" panose="05050102010706020507" pitchFamily="18" charset="2"/>
              <a:buChar char=""/>
              <a:tabLst>
                <a:tab pos="254000" algn="l"/>
              </a:tabLst>
            </a:pPr>
            <a:r>
              <a:rPr lang="en-US" sz="2200" dirty="0">
                <a:effectLst/>
                <a:latin typeface="Sassoon Penpals Joined" panose="02000400000000000000" pitchFamily="50" charset="0"/>
                <a:ea typeface="Calibri" panose="020F0502020204030204" pitchFamily="34" charset="0"/>
              </a:rPr>
              <a:t>PSHE is considered an important subject taught weekly and a PSHE Scheme of work is used across the whole school.</a:t>
            </a:r>
            <a:endParaRPr lang="en-GB" sz="2200" dirty="0">
              <a:effectLst/>
              <a:latin typeface="Sassoon Penpals Joined" panose="02000400000000000000" pitchFamily="50" charset="0"/>
              <a:ea typeface="Calibri" panose="020F0502020204030204" pitchFamily="34" charset="0"/>
            </a:endParaRPr>
          </a:p>
          <a:p>
            <a:pPr marL="342900" marR="182245" lvl="0" indent="-342900">
              <a:spcAft>
                <a:spcPts val="0"/>
              </a:spcAft>
              <a:buFont typeface="Symbol" panose="05050102010706020507" pitchFamily="18" charset="2"/>
              <a:buChar char=""/>
              <a:tabLst>
                <a:tab pos="254000" algn="l"/>
              </a:tabLst>
            </a:pPr>
            <a:r>
              <a:rPr lang="en-US" sz="2200" dirty="0">
                <a:effectLst/>
                <a:latin typeface="Sassoon Penpals Joined" panose="02000400000000000000" pitchFamily="50" charset="0"/>
                <a:ea typeface="Calibri" panose="020F0502020204030204" pitchFamily="34" charset="0"/>
              </a:rPr>
              <a:t>Emotional well-being interventions may be used to support children on a regular basis for a length of time, alongside outside agencies when needed.</a:t>
            </a:r>
          </a:p>
          <a:p>
            <a:pPr marL="342900" marR="182245" lvl="0" indent="-342900">
              <a:spcAft>
                <a:spcPts val="0"/>
              </a:spcAft>
              <a:buFont typeface="Symbol" panose="05050102010706020507" pitchFamily="18" charset="2"/>
              <a:buChar char=""/>
              <a:tabLst>
                <a:tab pos="254000" algn="l"/>
              </a:tabLst>
            </a:pPr>
            <a:r>
              <a:rPr lang="en-US" sz="2200" dirty="0">
                <a:latin typeface="Sassoon Penpals Joined" panose="02000400000000000000" pitchFamily="50" charset="0"/>
                <a:ea typeface="Calibri" panose="020F0502020204030204" pitchFamily="34" charset="0"/>
              </a:rPr>
              <a:t>Where appropriate, a Nurture/ELSA provision is available to support children with their SEMH needs.</a:t>
            </a:r>
            <a:endParaRPr lang="en-GB" sz="2200" dirty="0">
              <a:effectLst/>
              <a:latin typeface="Sassoon Penpals Joined" panose="02000400000000000000" pitchFamily="50" charset="0"/>
              <a:ea typeface="Calibri" panose="020F0502020204030204" pitchFamily="34" charset="0"/>
            </a:endParaRPr>
          </a:p>
        </p:txBody>
      </p:sp>
      <p:pic>
        <p:nvPicPr>
          <p:cNvPr id="2" name="Picture 1">
            <a:extLst>
              <a:ext uri="{FF2B5EF4-FFF2-40B4-BE49-F238E27FC236}">
                <a16:creationId xmlns:a16="http://schemas.microsoft.com/office/drawing/2014/main" id="{0DBC2803-A77B-4903-91BA-F1DFD38A00E9}"/>
              </a:ext>
            </a:extLst>
          </p:cNvPr>
          <p:cNvPicPr>
            <a:picLocks noChangeAspect="1"/>
          </p:cNvPicPr>
          <p:nvPr/>
        </p:nvPicPr>
        <p:blipFill>
          <a:blip r:embed="rId2"/>
          <a:stretch>
            <a:fillRect/>
          </a:stretch>
        </p:blipFill>
        <p:spPr>
          <a:xfrm>
            <a:off x="11200014" y="143345"/>
            <a:ext cx="903253" cy="917591"/>
          </a:xfrm>
          <a:prstGeom prst="rect">
            <a:avLst/>
          </a:prstGeom>
        </p:spPr>
      </p:pic>
      <p:sp>
        <p:nvSpPr>
          <p:cNvPr id="5" name="TextBox 4">
            <a:extLst>
              <a:ext uri="{FF2B5EF4-FFF2-40B4-BE49-F238E27FC236}">
                <a16:creationId xmlns:a16="http://schemas.microsoft.com/office/drawing/2014/main" id="{823204F0-C449-4BC3-DB5F-34038EB4D757}"/>
              </a:ext>
            </a:extLst>
          </p:cNvPr>
          <p:cNvSpPr txBox="1"/>
          <p:nvPr/>
        </p:nvSpPr>
        <p:spPr>
          <a:xfrm>
            <a:off x="933016" y="85635"/>
            <a:ext cx="9831121" cy="1200329"/>
          </a:xfrm>
          <a:prstGeom prst="rect">
            <a:avLst/>
          </a:prstGeom>
          <a:noFill/>
        </p:spPr>
        <p:txBody>
          <a:bodyPr wrap="square">
            <a:spAutoFit/>
          </a:bodyPr>
          <a:lstStyle/>
          <a:p>
            <a:pPr algn="ctr"/>
            <a:r>
              <a:rPr lang="en-GB" sz="3600" b="1" u="sng" dirty="0">
                <a:effectLst/>
                <a:latin typeface="Sassoon Penpals Joined" panose="02000400000000000000" pitchFamily="50" charset="0"/>
                <a:ea typeface="Calibri" panose="020F0502020204030204" pitchFamily="34" charset="0"/>
              </a:rPr>
              <a:t>What support will there be for my child’s emotional and social</a:t>
            </a:r>
            <a:r>
              <a:rPr lang="en-GB" sz="3600" b="1" u="sng" spc="-160" dirty="0">
                <a:effectLst/>
                <a:latin typeface="Sassoon Penpals Joined" panose="02000400000000000000" pitchFamily="50" charset="0"/>
                <a:ea typeface="Calibri" panose="020F0502020204030204" pitchFamily="34" charset="0"/>
              </a:rPr>
              <a:t> </a:t>
            </a:r>
            <a:r>
              <a:rPr lang="en-GB" sz="3600" b="1" u="sng" dirty="0">
                <a:effectLst/>
                <a:latin typeface="Sassoon Penpals Joined" panose="02000400000000000000" pitchFamily="50" charset="0"/>
                <a:ea typeface="Calibri" panose="020F0502020204030204" pitchFamily="34" charset="0"/>
              </a:rPr>
              <a:t>well-being?</a:t>
            </a:r>
          </a:p>
        </p:txBody>
      </p:sp>
      <p:pic>
        <p:nvPicPr>
          <p:cNvPr id="6" name="Picture 5">
            <a:extLst>
              <a:ext uri="{FF2B5EF4-FFF2-40B4-BE49-F238E27FC236}">
                <a16:creationId xmlns:a16="http://schemas.microsoft.com/office/drawing/2014/main" id="{44A6CA3D-9688-267E-B944-7218CABA8870}"/>
              </a:ext>
            </a:extLst>
          </p:cNvPr>
          <p:cNvPicPr>
            <a:picLocks noChangeAspect="1"/>
          </p:cNvPicPr>
          <p:nvPr/>
        </p:nvPicPr>
        <p:blipFill>
          <a:blip r:embed="rId2"/>
          <a:stretch>
            <a:fillRect/>
          </a:stretch>
        </p:blipFill>
        <p:spPr>
          <a:xfrm>
            <a:off x="120232" y="139865"/>
            <a:ext cx="903253" cy="917591"/>
          </a:xfrm>
          <a:prstGeom prst="rect">
            <a:avLst/>
          </a:prstGeom>
        </p:spPr>
      </p:pic>
    </p:spTree>
    <p:extLst>
      <p:ext uri="{BB962C8B-B14F-4D97-AF65-F5344CB8AC3E}">
        <p14:creationId xmlns:p14="http://schemas.microsoft.com/office/powerpoint/2010/main" val="3733628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7" name="Rectangle 39">
            <a:extLst>
              <a:ext uri="{FF2B5EF4-FFF2-40B4-BE49-F238E27FC236}">
                <a16:creationId xmlns:a16="http://schemas.microsoft.com/office/drawing/2014/main" id="{E7CBFE88-DE8A-0E35-5BA3-1A6FBA48349F}"/>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8" name="Rectangle 3">
            <a:extLst>
              <a:ext uri="{FF2B5EF4-FFF2-40B4-BE49-F238E27FC236}">
                <a16:creationId xmlns:a16="http://schemas.microsoft.com/office/drawing/2014/main" id="{98A54420-23D0-8380-76D7-ED66439E399E}"/>
              </a:ext>
            </a:extLst>
          </p:cNvPr>
          <p:cNvSpPr>
            <a:spLocks noChangeArrowheads="1"/>
          </p:cNvSpPr>
          <p:nvPr/>
        </p:nvSpPr>
        <p:spPr bwMode="auto">
          <a:xfrm>
            <a:off x="991985" y="734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47C0366C-84F4-A91F-9C98-6082EE19CF39}"/>
              </a:ext>
            </a:extLst>
          </p:cNvPr>
          <p:cNvSpPr txBox="1"/>
          <p:nvPr/>
        </p:nvSpPr>
        <p:spPr>
          <a:xfrm>
            <a:off x="267286" y="914400"/>
            <a:ext cx="11690252" cy="5878532"/>
          </a:xfrm>
          <a:prstGeom prst="rect">
            <a:avLst/>
          </a:prstGeom>
          <a:noFill/>
        </p:spPr>
        <p:txBody>
          <a:bodyPr wrap="square">
            <a:spAutoFit/>
          </a:bodyPr>
          <a:lstStyle/>
          <a:p>
            <a:pPr algn="just"/>
            <a:endParaRPr lang="en-GB" sz="4000" dirty="0">
              <a:effectLst/>
              <a:latin typeface="Sassoon Penpals Joined" panose="02000400000000000000" pitchFamily="50" charset="0"/>
              <a:ea typeface="Calibri" panose="020F0502020204030204" pitchFamily="34" charset="0"/>
            </a:endParaRPr>
          </a:p>
          <a:p>
            <a:pPr marR="20955" algn="just"/>
            <a:r>
              <a:rPr lang="en-US" sz="2800" dirty="0">
                <a:effectLst/>
                <a:latin typeface="Sassoon Penpals Joined" panose="02000400000000000000" pitchFamily="50" charset="0"/>
                <a:ea typeface="Calibri" panose="020F0502020204030204" pitchFamily="34" charset="0"/>
              </a:rPr>
              <a:t>The school will endeavor to ensure that provision is put in place so that all children can access after school activities, breakfast clubs, outdoor learning and educational visits including residential opportunities. </a:t>
            </a:r>
          </a:p>
          <a:p>
            <a:pPr marR="20955" algn="just"/>
            <a:endParaRPr lang="en-US" sz="2800" dirty="0">
              <a:latin typeface="Sassoon Penpals Joined" panose="02000400000000000000" pitchFamily="50" charset="0"/>
              <a:ea typeface="Calibri" panose="020F0502020204030204" pitchFamily="34" charset="0"/>
            </a:endParaRPr>
          </a:p>
          <a:p>
            <a:pPr marR="20955" algn="just"/>
            <a:endParaRPr lang="en-US" sz="2800" dirty="0">
              <a:effectLst/>
              <a:latin typeface="Sassoon Penpals Joined" panose="02000400000000000000" pitchFamily="50" charset="0"/>
              <a:ea typeface="Calibri" panose="020F0502020204030204" pitchFamily="34" charset="0"/>
            </a:endParaRPr>
          </a:p>
          <a:p>
            <a:pPr marR="20955" algn="just"/>
            <a:endParaRPr lang="en-US" sz="2800" dirty="0">
              <a:effectLst/>
              <a:latin typeface="Sassoon Penpals Joined" panose="02000400000000000000" pitchFamily="50" charset="0"/>
              <a:ea typeface="Calibri" panose="020F0502020204030204" pitchFamily="34" charset="0"/>
            </a:endParaRPr>
          </a:p>
          <a:p>
            <a:pPr marR="20955" algn="just"/>
            <a:endParaRPr lang="en-US" sz="2800" dirty="0">
              <a:latin typeface="Sassoon Penpals Joined" panose="02000400000000000000" pitchFamily="50" charset="0"/>
              <a:ea typeface="Calibri" panose="020F0502020204030204" pitchFamily="34" charset="0"/>
            </a:endParaRPr>
          </a:p>
          <a:p>
            <a:pPr marR="20955" algn="just"/>
            <a:endParaRPr lang="en-US" sz="2800" dirty="0">
              <a:effectLst/>
              <a:latin typeface="Sassoon Penpals Joined" panose="02000400000000000000" pitchFamily="50" charset="0"/>
              <a:ea typeface="Calibri" panose="020F0502020204030204" pitchFamily="34" charset="0"/>
            </a:endParaRPr>
          </a:p>
          <a:p>
            <a:pPr marR="20955" algn="just"/>
            <a:endParaRPr lang="en-US" sz="2800" dirty="0">
              <a:latin typeface="Sassoon Penpals Joined" panose="02000400000000000000" pitchFamily="50" charset="0"/>
              <a:ea typeface="Calibri" panose="020F0502020204030204" pitchFamily="34" charset="0"/>
            </a:endParaRPr>
          </a:p>
          <a:p>
            <a:pPr marR="20955" algn="just"/>
            <a:r>
              <a:rPr lang="en-US" sz="2800" dirty="0">
                <a:effectLst/>
                <a:latin typeface="Sassoon Penpals Joined" panose="02000400000000000000" pitchFamily="50" charset="0"/>
                <a:ea typeface="Calibri" panose="020F0502020204030204" pitchFamily="34" charset="0"/>
              </a:rPr>
              <a:t>Where necessary, we will endeavour to ensure that specialist support is available and if required, reasonable adjustments made to enable all children to access the provisions on offer, wherever possible.</a:t>
            </a:r>
            <a:endParaRPr lang="en-GB" sz="2800" dirty="0">
              <a:effectLst/>
              <a:latin typeface="Sassoon Penpals Joined" panose="02000400000000000000" pitchFamily="50" charset="0"/>
              <a:ea typeface="Calibri" panose="020F0502020204030204" pitchFamily="34" charset="0"/>
            </a:endParaRPr>
          </a:p>
        </p:txBody>
      </p:sp>
      <p:pic>
        <p:nvPicPr>
          <p:cNvPr id="2" name="Picture 1">
            <a:extLst>
              <a:ext uri="{FF2B5EF4-FFF2-40B4-BE49-F238E27FC236}">
                <a16:creationId xmlns:a16="http://schemas.microsoft.com/office/drawing/2014/main" id="{65519962-CD56-413B-9AF0-2CFEF1279DDF}"/>
              </a:ext>
            </a:extLst>
          </p:cNvPr>
          <p:cNvPicPr>
            <a:picLocks noChangeAspect="1"/>
          </p:cNvPicPr>
          <p:nvPr/>
        </p:nvPicPr>
        <p:blipFill>
          <a:blip r:embed="rId2"/>
          <a:stretch>
            <a:fillRect/>
          </a:stretch>
        </p:blipFill>
        <p:spPr>
          <a:xfrm>
            <a:off x="114699" y="136014"/>
            <a:ext cx="877286" cy="826429"/>
          </a:xfrm>
          <a:prstGeom prst="rect">
            <a:avLst/>
          </a:prstGeom>
        </p:spPr>
      </p:pic>
      <p:sp>
        <p:nvSpPr>
          <p:cNvPr id="5" name="TextBox 4">
            <a:extLst>
              <a:ext uri="{FF2B5EF4-FFF2-40B4-BE49-F238E27FC236}">
                <a16:creationId xmlns:a16="http://schemas.microsoft.com/office/drawing/2014/main" id="{FA8D0C26-C168-2D8F-7AA9-C633D688DF66}"/>
              </a:ext>
            </a:extLst>
          </p:cNvPr>
          <p:cNvSpPr txBox="1"/>
          <p:nvPr/>
        </p:nvSpPr>
        <p:spPr>
          <a:xfrm>
            <a:off x="1037466" y="89148"/>
            <a:ext cx="10047850" cy="1200329"/>
          </a:xfrm>
          <a:prstGeom prst="rect">
            <a:avLst/>
          </a:prstGeom>
          <a:noFill/>
        </p:spPr>
        <p:txBody>
          <a:bodyPr wrap="square">
            <a:spAutoFit/>
          </a:bodyPr>
          <a:lstStyle/>
          <a:p>
            <a:pPr algn="ctr"/>
            <a:r>
              <a:rPr lang="en-US" sz="3600" b="1" u="sng" dirty="0">
                <a:effectLst/>
                <a:latin typeface="Sassoon Penpals Joined" panose="02000400000000000000" pitchFamily="50" charset="0"/>
                <a:ea typeface="Calibri" panose="020F0502020204030204" pitchFamily="34" charset="0"/>
              </a:rPr>
              <a:t>How will my child be included in activities outside the classroom, including trips?</a:t>
            </a:r>
          </a:p>
        </p:txBody>
      </p:sp>
      <p:pic>
        <p:nvPicPr>
          <p:cNvPr id="6" name="Picture 5">
            <a:extLst>
              <a:ext uri="{FF2B5EF4-FFF2-40B4-BE49-F238E27FC236}">
                <a16:creationId xmlns:a16="http://schemas.microsoft.com/office/drawing/2014/main" id="{7956AE02-C84E-5D9E-4DC3-B5CD05B164A0}"/>
              </a:ext>
            </a:extLst>
          </p:cNvPr>
          <p:cNvPicPr>
            <a:picLocks noChangeAspect="1"/>
          </p:cNvPicPr>
          <p:nvPr/>
        </p:nvPicPr>
        <p:blipFill>
          <a:blip r:embed="rId2"/>
          <a:stretch>
            <a:fillRect/>
          </a:stretch>
        </p:blipFill>
        <p:spPr>
          <a:xfrm>
            <a:off x="11200015" y="112568"/>
            <a:ext cx="877286" cy="826429"/>
          </a:xfrm>
          <a:prstGeom prst="rect">
            <a:avLst/>
          </a:prstGeom>
        </p:spPr>
      </p:pic>
      <p:pic>
        <p:nvPicPr>
          <p:cNvPr id="2050" name="Picture 2" descr="Pin page">
            <a:extLst>
              <a:ext uri="{FF2B5EF4-FFF2-40B4-BE49-F238E27FC236}">
                <a16:creationId xmlns:a16="http://schemas.microsoft.com/office/drawing/2014/main" id="{B1519EC6-A751-D0F9-026A-379D35CA4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957" y="3042290"/>
            <a:ext cx="2822086" cy="219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098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7" name="Rectangle 39">
            <a:extLst>
              <a:ext uri="{FF2B5EF4-FFF2-40B4-BE49-F238E27FC236}">
                <a16:creationId xmlns:a16="http://schemas.microsoft.com/office/drawing/2014/main" id="{E7CBFE88-DE8A-0E35-5BA3-1A6FBA48349F}"/>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8" name="Rectangle 3">
            <a:extLst>
              <a:ext uri="{FF2B5EF4-FFF2-40B4-BE49-F238E27FC236}">
                <a16:creationId xmlns:a16="http://schemas.microsoft.com/office/drawing/2014/main" id="{98A54420-23D0-8380-76D7-ED66439E399E}"/>
              </a:ext>
            </a:extLst>
          </p:cNvPr>
          <p:cNvSpPr>
            <a:spLocks noChangeArrowheads="1"/>
          </p:cNvSpPr>
          <p:nvPr/>
        </p:nvSpPr>
        <p:spPr bwMode="auto">
          <a:xfrm>
            <a:off x="991985" y="734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55D745C-C614-7EF0-5C32-F9B725694F3E}"/>
              </a:ext>
            </a:extLst>
          </p:cNvPr>
          <p:cNvSpPr txBox="1"/>
          <p:nvPr/>
        </p:nvSpPr>
        <p:spPr>
          <a:xfrm>
            <a:off x="235099" y="974248"/>
            <a:ext cx="11781330" cy="5632311"/>
          </a:xfrm>
          <a:prstGeom prst="rect">
            <a:avLst/>
          </a:prstGeom>
          <a:noFill/>
        </p:spPr>
        <p:txBody>
          <a:bodyPr wrap="square">
            <a:spAutoFit/>
          </a:bodyPr>
          <a:lstStyle/>
          <a:p>
            <a:pPr marR="248920" algn="ctr"/>
            <a:r>
              <a:rPr lang="en-US" sz="3600" dirty="0">
                <a:effectLst/>
                <a:latin typeface="Sassoon Penpals Joined" panose="02000400000000000000" pitchFamily="50" charset="0"/>
                <a:ea typeface="Calibri" panose="020F0502020204030204" pitchFamily="34" charset="0"/>
              </a:rPr>
              <a:t>At Renishaw Primary the school is mainly accessible to wheelchairs and there is an accessible toilet/changing area within the EYFS block</a:t>
            </a:r>
            <a:r>
              <a:rPr lang="en-US" sz="3600" dirty="0">
                <a:latin typeface="Sassoon Penpals Joined" panose="02000400000000000000" pitchFamily="50" charset="0"/>
                <a:ea typeface="Calibri" panose="020F0502020204030204" pitchFamily="34" charset="0"/>
              </a:rPr>
              <a:t>. </a:t>
            </a:r>
          </a:p>
          <a:p>
            <a:pPr marR="248920" algn="ctr"/>
            <a:r>
              <a:rPr lang="en-US" sz="3600" dirty="0">
                <a:effectLst/>
                <a:latin typeface="Sassoon Penpals Joined" panose="02000400000000000000" pitchFamily="50" charset="0"/>
                <a:ea typeface="Calibri" panose="020F0502020204030204" pitchFamily="34" charset="0"/>
              </a:rPr>
              <a:t> </a:t>
            </a:r>
            <a:endParaRPr lang="en-GB" sz="3600" dirty="0">
              <a:effectLst/>
              <a:latin typeface="Sassoon Penpals Joined" panose="02000400000000000000" pitchFamily="50" charset="0"/>
              <a:ea typeface="Calibri" panose="020F0502020204030204" pitchFamily="34" charset="0"/>
            </a:endParaRPr>
          </a:p>
          <a:p>
            <a:pPr marR="143510" algn="ctr"/>
            <a:r>
              <a:rPr lang="en-US" sz="3600" dirty="0">
                <a:latin typeface="Sassoon Penpals Joined" panose="02000400000000000000" pitchFamily="50" charset="0"/>
                <a:ea typeface="Calibri" panose="020F0502020204030204" pitchFamily="34" charset="0"/>
              </a:rPr>
              <a:t>T</a:t>
            </a:r>
            <a:r>
              <a:rPr lang="en-US" sz="3600" dirty="0">
                <a:effectLst/>
                <a:latin typeface="Sassoon Penpals Joined" panose="02000400000000000000" pitchFamily="50" charset="0"/>
                <a:ea typeface="Calibri" panose="020F0502020204030204" pitchFamily="34" charset="0"/>
              </a:rPr>
              <a:t>here </a:t>
            </a:r>
            <a:r>
              <a:rPr lang="en-US" sz="3600" dirty="0">
                <a:latin typeface="Sassoon Penpals Joined" panose="02000400000000000000" pitchFamily="50" charset="0"/>
                <a:ea typeface="Calibri" panose="020F0502020204030204" pitchFamily="34" charset="0"/>
              </a:rPr>
              <a:t>are also two</a:t>
            </a:r>
            <a:r>
              <a:rPr lang="en-US" sz="3600" dirty="0">
                <a:effectLst/>
                <a:latin typeface="Sassoon Penpals Joined" panose="02000400000000000000" pitchFamily="50" charset="0"/>
                <a:ea typeface="Calibri" panose="020F0502020204030204" pitchFamily="34" charset="0"/>
              </a:rPr>
              <a:t> disabled parking spaces available in the on-site carpark.</a:t>
            </a:r>
          </a:p>
          <a:p>
            <a:pPr marR="143510" algn="ctr"/>
            <a:endParaRPr lang="en-US" sz="3600" dirty="0">
              <a:latin typeface="Sassoon Penpals Joined" panose="02000400000000000000" pitchFamily="50" charset="0"/>
              <a:ea typeface="Calibri" panose="020F0502020204030204" pitchFamily="34" charset="0"/>
            </a:endParaRPr>
          </a:p>
          <a:p>
            <a:pPr marR="143510" algn="ctr"/>
            <a:r>
              <a:rPr lang="en-US" sz="3600" dirty="0">
                <a:effectLst/>
                <a:latin typeface="Sassoon Penpals Joined" panose="02000400000000000000" pitchFamily="50" charset="0"/>
                <a:ea typeface="Calibri" panose="020F0502020204030204" pitchFamily="34" charset="0"/>
              </a:rPr>
              <a:t>We are </a:t>
            </a:r>
            <a:r>
              <a:rPr lang="en-US" sz="3600" dirty="0">
                <a:latin typeface="Sassoon Penpals Joined" panose="02000400000000000000" pitchFamily="50" charset="0"/>
                <a:ea typeface="Calibri" panose="020F0502020204030204" pitchFamily="34" charset="0"/>
              </a:rPr>
              <a:t>an </a:t>
            </a:r>
            <a:r>
              <a:rPr lang="en-US" sz="3600" dirty="0">
                <a:effectLst/>
                <a:latin typeface="Sassoon Penpals Joined" panose="02000400000000000000" pitchFamily="50" charset="0"/>
                <a:ea typeface="Calibri" panose="020F0502020204030204" pitchFamily="34" charset="0"/>
              </a:rPr>
              <a:t>actively inclusive school and will always make reasonable adjustments, where possible, for any visitors who may have a disability.</a:t>
            </a:r>
            <a:endParaRPr lang="en-GB" sz="3600" dirty="0">
              <a:effectLst/>
              <a:latin typeface="Sassoon Penpals Joined" panose="02000400000000000000" pitchFamily="50" charset="0"/>
              <a:ea typeface="Calibri" panose="020F0502020204030204" pitchFamily="34" charset="0"/>
            </a:endParaRPr>
          </a:p>
        </p:txBody>
      </p:sp>
      <p:pic>
        <p:nvPicPr>
          <p:cNvPr id="2" name="Picture 1">
            <a:extLst>
              <a:ext uri="{FF2B5EF4-FFF2-40B4-BE49-F238E27FC236}">
                <a16:creationId xmlns:a16="http://schemas.microsoft.com/office/drawing/2014/main" id="{B7E736D4-888F-4E5A-8754-029DF2DDC2A1}"/>
              </a:ext>
            </a:extLst>
          </p:cNvPr>
          <p:cNvPicPr>
            <a:picLocks noChangeAspect="1"/>
          </p:cNvPicPr>
          <p:nvPr/>
        </p:nvPicPr>
        <p:blipFill>
          <a:blip r:embed="rId2"/>
          <a:stretch>
            <a:fillRect/>
          </a:stretch>
        </p:blipFill>
        <p:spPr>
          <a:xfrm>
            <a:off x="11200015" y="177558"/>
            <a:ext cx="792618" cy="736841"/>
          </a:xfrm>
          <a:prstGeom prst="rect">
            <a:avLst/>
          </a:prstGeom>
        </p:spPr>
      </p:pic>
      <p:pic>
        <p:nvPicPr>
          <p:cNvPr id="4" name="Picture 3">
            <a:extLst>
              <a:ext uri="{FF2B5EF4-FFF2-40B4-BE49-F238E27FC236}">
                <a16:creationId xmlns:a16="http://schemas.microsoft.com/office/drawing/2014/main" id="{3509CE6B-CDAA-20C2-89D1-B5E4CA496C82}"/>
              </a:ext>
            </a:extLst>
          </p:cNvPr>
          <p:cNvPicPr>
            <a:picLocks noChangeAspect="1"/>
          </p:cNvPicPr>
          <p:nvPr/>
        </p:nvPicPr>
        <p:blipFill>
          <a:blip r:embed="rId2"/>
          <a:stretch>
            <a:fillRect/>
          </a:stretch>
        </p:blipFill>
        <p:spPr>
          <a:xfrm>
            <a:off x="149560" y="177557"/>
            <a:ext cx="792618" cy="736841"/>
          </a:xfrm>
          <a:prstGeom prst="rect">
            <a:avLst/>
          </a:prstGeom>
        </p:spPr>
      </p:pic>
      <p:sp>
        <p:nvSpPr>
          <p:cNvPr id="6" name="TextBox 5">
            <a:extLst>
              <a:ext uri="{FF2B5EF4-FFF2-40B4-BE49-F238E27FC236}">
                <a16:creationId xmlns:a16="http://schemas.microsoft.com/office/drawing/2014/main" id="{0D459426-C81D-A11B-2F9E-05B28BC47B34}"/>
              </a:ext>
            </a:extLst>
          </p:cNvPr>
          <p:cNvSpPr txBox="1"/>
          <p:nvPr/>
        </p:nvSpPr>
        <p:spPr>
          <a:xfrm>
            <a:off x="1830411" y="87960"/>
            <a:ext cx="8590707" cy="646331"/>
          </a:xfrm>
          <a:prstGeom prst="rect">
            <a:avLst/>
          </a:prstGeom>
          <a:noFill/>
        </p:spPr>
        <p:txBody>
          <a:bodyPr wrap="square">
            <a:spAutoFit/>
          </a:bodyPr>
          <a:lstStyle/>
          <a:p>
            <a:pPr marR="20955" algn="ctr"/>
            <a:r>
              <a:rPr lang="en-US" sz="3600" b="1" u="sng" dirty="0">
                <a:effectLst/>
                <a:latin typeface="Sassoon Penpals Joined" panose="02000400000000000000" pitchFamily="50" charset="0"/>
                <a:ea typeface="Calibri" panose="020F0502020204030204" pitchFamily="34" charset="0"/>
              </a:rPr>
              <a:t>How</a:t>
            </a:r>
            <a:r>
              <a:rPr lang="en-US" sz="3600" b="1" u="sng" spc="-70"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accessible</a:t>
            </a:r>
            <a:r>
              <a:rPr lang="en-US" sz="3600" b="1" u="sng" spc="-70"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is</a:t>
            </a:r>
            <a:r>
              <a:rPr lang="en-US" sz="3600" b="1" u="sng" spc="-70"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the</a:t>
            </a:r>
            <a:r>
              <a:rPr lang="en-US" sz="3600" b="1" u="sng" spc="-70"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school</a:t>
            </a:r>
            <a:r>
              <a:rPr lang="en-US" sz="3600" b="1" u="sng" spc="-70" dirty="0">
                <a:effectLst/>
                <a:latin typeface="Sassoon Penpals Joined" panose="02000400000000000000" pitchFamily="50" charset="0"/>
                <a:ea typeface="Calibri" panose="020F0502020204030204" pitchFamily="34" charset="0"/>
              </a:rPr>
              <a:t> </a:t>
            </a:r>
            <a:r>
              <a:rPr lang="en-US" sz="3600" b="1" u="sng" dirty="0">
                <a:effectLst/>
                <a:latin typeface="Sassoon Penpals Joined" panose="02000400000000000000" pitchFamily="50" charset="0"/>
                <a:ea typeface="Calibri" panose="020F0502020204030204" pitchFamily="34" charset="0"/>
              </a:rPr>
              <a:t>environment?</a:t>
            </a:r>
            <a:endParaRPr lang="en-GB" sz="3600" dirty="0">
              <a:effectLst/>
              <a:latin typeface="Sassoon Penpals Joined" panose="02000400000000000000" pitchFamily="50" charset="0"/>
              <a:ea typeface="Calibri" panose="020F0502020204030204" pitchFamily="34" charset="0"/>
            </a:endParaRPr>
          </a:p>
        </p:txBody>
      </p:sp>
    </p:spTree>
    <p:extLst>
      <p:ext uri="{BB962C8B-B14F-4D97-AF65-F5344CB8AC3E}">
        <p14:creationId xmlns:p14="http://schemas.microsoft.com/office/powerpoint/2010/main" val="3080903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8" name="Rectangle 3">
            <a:extLst>
              <a:ext uri="{FF2B5EF4-FFF2-40B4-BE49-F238E27FC236}">
                <a16:creationId xmlns:a16="http://schemas.microsoft.com/office/drawing/2014/main" id="{98A54420-23D0-8380-76D7-ED66439E399E}"/>
              </a:ext>
            </a:extLst>
          </p:cNvPr>
          <p:cNvSpPr>
            <a:spLocks noChangeArrowheads="1"/>
          </p:cNvSpPr>
          <p:nvPr/>
        </p:nvSpPr>
        <p:spPr bwMode="auto">
          <a:xfrm>
            <a:off x="991985" y="734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E26BA511-17BB-CB59-CA35-5C49855F069E}"/>
              </a:ext>
            </a:extLst>
          </p:cNvPr>
          <p:cNvSpPr txBox="1"/>
          <p:nvPr/>
        </p:nvSpPr>
        <p:spPr>
          <a:xfrm>
            <a:off x="364503" y="1198483"/>
            <a:ext cx="11462994" cy="5509200"/>
          </a:xfrm>
          <a:prstGeom prst="rect">
            <a:avLst/>
          </a:prstGeom>
          <a:noFill/>
        </p:spPr>
        <p:txBody>
          <a:bodyPr wrap="square">
            <a:spAutoFit/>
          </a:bodyPr>
          <a:lstStyle/>
          <a:p>
            <a:pPr marR="306705" algn="just"/>
            <a:r>
              <a:rPr lang="en-US" sz="3200" dirty="0">
                <a:effectLst/>
                <a:latin typeface="Sassoon Penpals Joined" panose="02000400000000000000" pitchFamily="50" charset="0"/>
                <a:ea typeface="Calibri" panose="020F0502020204030204" pitchFamily="34" charset="0"/>
              </a:rPr>
              <a:t>If your child has specific medical needs, then please contact the SENCo directly or via the office. </a:t>
            </a:r>
            <a:r>
              <a:rPr lang="en-US" sz="3200" dirty="0">
                <a:latin typeface="Sassoon Penpals Joined" panose="02000400000000000000" pitchFamily="50" charset="0"/>
                <a:ea typeface="Calibri" panose="020F0502020204030204" pitchFamily="34" charset="0"/>
              </a:rPr>
              <a:t>The SENCo will ensure that </a:t>
            </a:r>
            <a:r>
              <a:rPr lang="en-US" sz="3200" dirty="0">
                <a:effectLst/>
                <a:latin typeface="Sassoon Penpals Joined" panose="02000400000000000000" pitchFamily="50" charset="0"/>
                <a:ea typeface="Calibri" panose="020F0502020204030204" pitchFamily="34" charset="0"/>
              </a:rPr>
              <a:t>appropriate plans can be put into action. </a:t>
            </a:r>
          </a:p>
          <a:p>
            <a:pPr marR="306705" algn="just"/>
            <a:endParaRPr lang="en-US" sz="3200" dirty="0">
              <a:latin typeface="Sassoon Penpals Joined" panose="02000400000000000000" pitchFamily="50" charset="0"/>
              <a:ea typeface="Calibri" panose="020F0502020204030204" pitchFamily="34" charset="0"/>
            </a:endParaRPr>
          </a:p>
          <a:p>
            <a:pPr marR="306705" algn="just"/>
            <a:r>
              <a:rPr lang="en-US" sz="3200" dirty="0">
                <a:effectLst/>
                <a:latin typeface="Sassoon Penpals Joined" panose="02000400000000000000" pitchFamily="50" charset="0"/>
                <a:ea typeface="Calibri" panose="020F0502020204030204" pitchFamily="34" charset="0"/>
              </a:rPr>
              <a:t>If needed, a ‘care plan’ can be developed, with support and advice from outside agencies, to inform all staff of the specifics of the condition and what should be done to support the needs of the child. </a:t>
            </a:r>
          </a:p>
          <a:p>
            <a:pPr marR="306705" algn="just"/>
            <a:endParaRPr lang="en-US" sz="3200" dirty="0">
              <a:latin typeface="Sassoon Penpals Joined" panose="02000400000000000000" pitchFamily="50" charset="0"/>
              <a:ea typeface="Calibri" panose="020F0502020204030204" pitchFamily="34" charset="0"/>
            </a:endParaRPr>
          </a:p>
          <a:p>
            <a:pPr marR="306705" algn="just"/>
            <a:r>
              <a:rPr lang="en-US" sz="3200" dirty="0">
                <a:effectLst/>
                <a:latin typeface="Sassoon Penpals Joined" panose="02000400000000000000" pitchFamily="50" charset="0"/>
                <a:ea typeface="Calibri" panose="020F0502020204030204" pitchFamily="34" charset="0"/>
              </a:rPr>
              <a:t>If your child requires ongoing medication, please contact the school office for more information.</a:t>
            </a:r>
            <a:endParaRPr lang="en-GB" sz="3200" dirty="0">
              <a:effectLst/>
              <a:latin typeface="Sassoon Penpals Joined" panose="02000400000000000000" pitchFamily="50" charset="0"/>
              <a:ea typeface="Calibri" panose="020F0502020204030204" pitchFamily="34" charset="0"/>
            </a:endParaRPr>
          </a:p>
        </p:txBody>
      </p:sp>
      <p:pic>
        <p:nvPicPr>
          <p:cNvPr id="2" name="Picture 1">
            <a:extLst>
              <a:ext uri="{FF2B5EF4-FFF2-40B4-BE49-F238E27FC236}">
                <a16:creationId xmlns:a16="http://schemas.microsoft.com/office/drawing/2014/main" id="{1A7AA2CF-C912-48D5-B229-E523FE33A7EC}"/>
              </a:ext>
            </a:extLst>
          </p:cNvPr>
          <p:cNvPicPr>
            <a:picLocks noChangeAspect="1"/>
          </p:cNvPicPr>
          <p:nvPr/>
        </p:nvPicPr>
        <p:blipFill>
          <a:blip r:embed="rId2"/>
          <a:stretch>
            <a:fillRect/>
          </a:stretch>
        </p:blipFill>
        <p:spPr>
          <a:xfrm>
            <a:off x="11015002" y="120959"/>
            <a:ext cx="1012371" cy="944614"/>
          </a:xfrm>
          <a:prstGeom prst="rect">
            <a:avLst/>
          </a:prstGeom>
        </p:spPr>
      </p:pic>
      <p:pic>
        <p:nvPicPr>
          <p:cNvPr id="4" name="Picture 3">
            <a:extLst>
              <a:ext uri="{FF2B5EF4-FFF2-40B4-BE49-F238E27FC236}">
                <a16:creationId xmlns:a16="http://schemas.microsoft.com/office/drawing/2014/main" id="{7B8AC880-50C2-0431-0B96-F7D7E026ED7B}"/>
              </a:ext>
            </a:extLst>
          </p:cNvPr>
          <p:cNvPicPr>
            <a:picLocks noChangeAspect="1"/>
          </p:cNvPicPr>
          <p:nvPr/>
        </p:nvPicPr>
        <p:blipFill>
          <a:blip r:embed="rId2"/>
          <a:stretch>
            <a:fillRect/>
          </a:stretch>
        </p:blipFill>
        <p:spPr>
          <a:xfrm>
            <a:off x="126424" y="120959"/>
            <a:ext cx="1012371" cy="944614"/>
          </a:xfrm>
          <a:prstGeom prst="rect">
            <a:avLst/>
          </a:prstGeom>
        </p:spPr>
      </p:pic>
      <p:sp>
        <p:nvSpPr>
          <p:cNvPr id="6" name="TextBox 5">
            <a:extLst>
              <a:ext uri="{FF2B5EF4-FFF2-40B4-BE49-F238E27FC236}">
                <a16:creationId xmlns:a16="http://schemas.microsoft.com/office/drawing/2014/main" id="{2101B1BB-ABF7-F429-DD36-B10E93B27232}"/>
              </a:ext>
            </a:extLst>
          </p:cNvPr>
          <p:cNvSpPr txBox="1"/>
          <p:nvPr/>
        </p:nvSpPr>
        <p:spPr>
          <a:xfrm>
            <a:off x="2462150" y="270100"/>
            <a:ext cx="8120072" cy="646331"/>
          </a:xfrm>
          <a:prstGeom prst="rect">
            <a:avLst/>
          </a:prstGeom>
          <a:noFill/>
        </p:spPr>
        <p:txBody>
          <a:bodyPr wrap="square">
            <a:spAutoFit/>
          </a:bodyPr>
          <a:lstStyle/>
          <a:p>
            <a:pPr marL="274955" indent="-211455"/>
            <a:r>
              <a:rPr lang="en-US" sz="3600" b="1" u="sng" dirty="0">
                <a:effectLst/>
                <a:latin typeface="Sassoon Penpals Joined" panose="02000400000000000000" pitchFamily="50" charset="0"/>
                <a:ea typeface="Calibri" panose="020F0502020204030204" pitchFamily="34" charset="0"/>
              </a:rPr>
              <a:t>What if my child has Medical Needs?</a:t>
            </a:r>
          </a:p>
        </p:txBody>
      </p:sp>
    </p:spTree>
    <p:extLst>
      <p:ext uri="{BB962C8B-B14F-4D97-AF65-F5344CB8AC3E}">
        <p14:creationId xmlns:p14="http://schemas.microsoft.com/office/powerpoint/2010/main" val="3823230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7" name="Rectangle 39">
            <a:extLst>
              <a:ext uri="{FF2B5EF4-FFF2-40B4-BE49-F238E27FC236}">
                <a16:creationId xmlns:a16="http://schemas.microsoft.com/office/drawing/2014/main" id="{E7CBFE88-DE8A-0E35-5BA3-1A6FBA48349F}"/>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8" name="Rectangle 3">
            <a:extLst>
              <a:ext uri="{FF2B5EF4-FFF2-40B4-BE49-F238E27FC236}">
                <a16:creationId xmlns:a16="http://schemas.microsoft.com/office/drawing/2014/main" id="{98A54420-23D0-8380-76D7-ED66439E399E}"/>
              </a:ext>
            </a:extLst>
          </p:cNvPr>
          <p:cNvSpPr>
            <a:spLocks noChangeArrowheads="1"/>
          </p:cNvSpPr>
          <p:nvPr/>
        </p:nvSpPr>
        <p:spPr bwMode="auto">
          <a:xfrm>
            <a:off x="991985" y="734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C51A9D0-DB70-DEC9-BAA6-AB719CE12C99}"/>
              </a:ext>
            </a:extLst>
          </p:cNvPr>
          <p:cNvSpPr txBox="1"/>
          <p:nvPr/>
        </p:nvSpPr>
        <p:spPr>
          <a:xfrm>
            <a:off x="294467" y="1262118"/>
            <a:ext cx="11603066" cy="5509200"/>
          </a:xfrm>
          <a:prstGeom prst="rect">
            <a:avLst/>
          </a:prstGeom>
          <a:noFill/>
        </p:spPr>
        <p:txBody>
          <a:bodyPr wrap="square">
            <a:spAutoFit/>
          </a:bodyPr>
          <a:lstStyle/>
          <a:p>
            <a:pPr algn="just"/>
            <a:r>
              <a:rPr lang="en-GB" sz="3200" dirty="0">
                <a:latin typeface="Sassoon Penpals Joined" panose="02000400000000000000" pitchFamily="50" charset="0"/>
                <a:ea typeface="Calibri" panose="020F0502020204030204" pitchFamily="34" charset="0"/>
              </a:rPr>
              <a:t>All children at school follow the school behaviour policy. </a:t>
            </a:r>
            <a:endParaRPr lang="en-US" sz="3600" dirty="0">
              <a:latin typeface="Sassoon Penpals" panose="02000400000000000000" pitchFamily="50" charset="0"/>
              <a:ea typeface="Calibri" panose="020F0502020204030204" pitchFamily="34" charset="0"/>
            </a:endParaRPr>
          </a:p>
          <a:p>
            <a:pPr algn="just"/>
            <a:endParaRPr lang="en-GB" sz="3200" dirty="0">
              <a:latin typeface="Sassoon Penpals" panose="02000400000000000000" pitchFamily="50" charset="0"/>
            </a:endParaRPr>
          </a:p>
          <a:p>
            <a:pPr algn="just"/>
            <a:r>
              <a:rPr lang="en-GB" sz="3200" dirty="0">
                <a:latin typeface="Sassoon Penpals" panose="02000400000000000000" pitchFamily="50" charset="0"/>
              </a:rPr>
              <a:t>From time to time, we have children who require additional and personalised support with their behaviour, in these circumstances we will put together a Positive Behaviour Plan with staff and parents. The processes in our Behaviour Policy may not work for the child therefore the Behaviour Management Plan will supersede.</a:t>
            </a:r>
            <a:endParaRPr lang="en-US" sz="4400" dirty="0">
              <a:latin typeface="Sassoon Penpals" panose="02000400000000000000" pitchFamily="50" charset="0"/>
              <a:ea typeface="Calibri" panose="020F0502020204030204" pitchFamily="34" charset="0"/>
            </a:endParaRPr>
          </a:p>
          <a:p>
            <a:pPr algn="just"/>
            <a:endParaRPr lang="en-US" sz="3200" dirty="0">
              <a:effectLst/>
              <a:latin typeface="Sassoon Penpals Joined" panose="02000400000000000000" pitchFamily="50" charset="0"/>
              <a:ea typeface="Calibri" panose="020F0502020204030204" pitchFamily="34" charset="0"/>
            </a:endParaRPr>
          </a:p>
          <a:p>
            <a:pPr algn="just"/>
            <a:r>
              <a:rPr lang="en-US" sz="3200" dirty="0">
                <a:effectLst/>
                <a:latin typeface="Sassoon Penpals Joined" panose="02000400000000000000" pitchFamily="50" charset="0"/>
                <a:ea typeface="Calibri" panose="020F0502020204030204" pitchFamily="34" charset="0"/>
              </a:rPr>
              <a:t>We will work with you and your child and we may also suggest working </a:t>
            </a:r>
            <a:r>
              <a:rPr lang="en-US" sz="3200">
                <a:effectLst/>
                <a:latin typeface="Sassoon Penpals Joined" panose="02000400000000000000" pitchFamily="50" charset="0"/>
                <a:ea typeface="Calibri" panose="020F0502020204030204" pitchFamily="34" charset="0"/>
              </a:rPr>
              <a:t>in partnership with </a:t>
            </a:r>
            <a:r>
              <a:rPr lang="en-US" sz="3200" dirty="0">
                <a:effectLst/>
                <a:latin typeface="Sassoon Penpals Joined" panose="02000400000000000000" pitchFamily="50" charset="0"/>
                <a:ea typeface="Calibri" panose="020F0502020204030204" pitchFamily="34" charset="0"/>
              </a:rPr>
              <a:t>outside agencies to find the best strategies to support your child.</a:t>
            </a:r>
            <a:endParaRPr lang="en-GB" sz="3200" dirty="0">
              <a:latin typeface="Sassoon Penpals Joined" panose="02000400000000000000" pitchFamily="50" charset="0"/>
            </a:endParaRPr>
          </a:p>
        </p:txBody>
      </p:sp>
      <p:pic>
        <p:nvPicPr>
          <p:cNvPr id="2" name="Picture 1">
            <a:extLst>
              <a:ext uri="{FF2B5EF4-FFF2-40B4-BE49-F238E27FC236}">
                <a16:creationId xmlns:a16="http://schemas.microsoft.com/office/drawing/2014/main" id="{8E0BC26A-E8E9-4095-AF52-94E7576CAEBF}"/>
              </a:ext>
            </a:extLst>
          </p:cNvPr>
          <p:cNvPicPr>
            <a:picLocks noChangeAspect="1"/>
          </p:cNvPicPr>
          <p:nvPr/>
        </p:nvPicPr>
        <p:blipFill>
          <a:blip r:embed="rId2"/>
          <a:stretch>
            <a:fillRect/>
          </a:stretch>
        </p:blipFill>
        <p:spPr>
          <a:xfrm>
            <a:off x="11079903" y="109473"/>
            <a:ext cx="912240" cy="804918"/>
          </a:xfrm>
          <a:prstGeom prst="rect">
            <a:avLst/>
          </a:prstGeom>
        </p:spPr>
      </p:pic>
      <p:pic>
        <p:nvPicPr>
          <p:cNvPr id="3" name="Picture 2">
            <a:extLst>
              <a:ext uri="{FF2B5EF4-FFF2-40B4-BE49-F238E27FC236}">
                <a16:creationId xmlns:a16="http://schemas.microsoft.com/office/drawing/2014/main" id="{E652EE20-7694-BBD9-D900-19D8B3145AC3}"/>
              </a:ext>
            </a:extLst>
          </p:cNvPr>
          <p:cNvPicPr>
            <a:picLocks noChangeAspect="1"/>
          </p:cNvPicPr>
          <p:nvPr/>
        </p:nvPicPr>
        <p:blipFill>
          <a:blip r:embed="rId2"/>
          <a:stretch>
            <a:fillRect/>
          </a:stretch>
        </p:blipFill>
        <p:spPr>
          <a:xfrm>
            <a:off x="159523" y="109473"/>
            <a:ext cx="912240" cy="804918"/>
          </a:xfrm>
          <a:prstGeom prst="rect">
            <a:avLst/>
          </a:prstGeom>
        </p:spPr>
      </p:pic>
      <p:sp>
        <p:nvSpPr>
          <p:cNvPr id="6" name="TextBox 5">
            <a:extLst>
              <a:ext uri="{FF2B5EF4-FFF2-40B4-BE49-F238E27FC236}">
                <a16:creationId xmlns:a16="http://schemas.microsoft.com/office/drawing/2014/main" id="{6A6909C1-AE45-A169-26E3-A15EEA5AF35C}"/>
              </a:ext>
            </a:extLst>
          </p:cNvPr>
          <p:cNvSpPr txBox="1"/>
          <p:nvPr/>
        </p:nvSpPr>
        <p:spPr>
          <a:xfrm>
            <a:off x="1614630" y="109464"/>
            <a:ext cx="9363890" cy="646331"/>
          </a:xfrm>
          <a:prstGeom prst="rect">
            <a:avLst/>
          </a:prstGeom>
          <a:noFill/>
        </p:spPr>
        <p:txBody>
          <a:bodyPr wrap="square">
            <a:spAutoFit/>
          </a:bodyPr>
          <a:lstStyle/>
          <a:p>
            <a:pPr marR="306705" algn="ctr"/>
            <a:r>
              <a:rPr lang="en-US" sz="3600" b="1" u="sng" dirty="0">
                <a:effectLst/>
                <a:latin typeface="Sassoon Penpals Joined" panose="02000400000000000000" pitchFamily="50" charset="0"/>
                <a:ea typeface="Calibri" panose="020F0502020204030204" pitchFamily="34" charset="0"/>
              </a:rPr>
              <a:t>What if my child needs support for </a:t>
            </a:r>
            <a:r>
              <a:rPr lang="en-US" sz="3600" b="1" u="sng" dirty="0">
                <a:latin typeface="Sassoon Penpals Joined" panose="02000400000000000000" pitchFamily="50" charset="0"/>
                <a:ea typeface="Calibri" panose="020F0502020204030204" pitchFamily="34" charset="0"/>
              </a:rPr>
              <a:t>b</a:t>
            </a:r>
            <a:r>
              <a:rPr lang="en-US" sz="3600" b="1" u="sng" dirty="0">
                <a:effectLst/>
                <a:latin typeface="Sassoon Penpals Joined" panose="02000400000000000000" pitchFamily="50" charset="0"/>
                <a:ea typeface="Calibri" panose="020F0502020204030204" pitchFamily="34" charset="0"/>
              </a:rPr>
              <a:t>ehaviour?</a:t>
            </a:r>
          </a:p>
        </p:txBody>
      </p:sp>
    </p:spTree>
    <p:extLst>
      <p:ext uri="{BB962C8B-B14F-4D97-AF65-F5344CB8AC3E}">
        <p14:creationId xmlns:p14="http://schemas.microsoft.com/office/powerpoint/2010/main" val="3796784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9D77-D999-4D1A-9763-CA331011AF8D}"/>
              </a:ext>
            </a:extLst>
          </p:cNvPr>
          <p:cNvSpPr>
            <a:spLocks noGrp="1"/>
          </p:cNvSpPr>
          <p:nvPr>
            <p:ph type="title"/>
          </p:nvPr>
        </p:nvSpPr>
        <p:spPr>
          <a:xfrm>
            <a:off x="1676400" y="-176717"/>
            <a:ext cx="10515600" cy="1325563"/>
          </a:xfrm>
        </p:spPr>
        <p:txBody>
          <a:bodyPr>
            <a:normAutofit/>
          </a:bodyPr>
          <a:lstStyle/>
          <a:p>
            <a:r>
              <a:rPr lang="en-GB" sz="3600" b="1" u="sng" dirty="0">
                <a:latin typeface="Sassoon Penpals Joined" panose="02000400000000000000" pitchFamily="50" charset="0"/>
              </a:rPr>
              <a:t>Supporting pupils with SEN who are LAC/PLAC</a:t>
            </a:r>
          </a:p>
        </p:txBody>
      </p:sp>
      <p:sp>
        <p:nvSpPr>
          <p:cNvPr id="3" name="TextBox 2">
            <a:extLst>
              <a:ext uri="{FF2B5EF4-FFF2-40B4-BE49-F238E27FC236}">
                <a16:creationId xmlns:a16="http://schemas.microsoft.com/office/drawing/2014/main" id="{582919E9-3D10-4A9F-8013-6C7F3394DED4}"/>
              </a:ext>
            </a:extLst>
          </p:cNvPr>
          <p:cNvSpPr txBox="1"/>
          <p:nvPr/>
        </p:nvSpPr>
        <p:spPr>
          <a:xfrm>
            <a:off x="299241" y="1213592"/>
            <a:ext cx="11517621" cy="6370975"/>
          </a:xfrm>
          <a:prstGeom prst="rect">
            <a:avLst/>
          </a:prstGeom>
          <a:solidFill>
            <a:schemeClr val="accent5">
              <a:lumMod val="20000"/>
              <a:lumOff val="80000"/>
            </a:schemeClr>
          </a:solidFill>
        </p:spPr>
        <p:txBody>
          <a:bodyPr wrap="square" rtlCol="0">
            <a:spAutoFit/>
          </a:bodyPr>
          <a:lstStyle/>
          <a:p>
            <a:r>
              <a:rPr lang="en-GB" sz="2800" dirty="0">
                <a:latin typeface="Sassoon Penpals Joined" panose="02000400000000000000" pitchFamily="50" charset="0"/>
              </a:rPr>
              <a:t>If a pupil is LAC/PLAC and has SEN, the SENCo will review their Personalised Learning Plan (PLP) and care plans for the pupil.</a:t>
            </a:r>
          </a:p>
          <a:p>
            <a:endParaRPr lang="en-GB" sz="2800" dirty="0">
              <a:latin typeface="Sassoon Penpals Joined" panose="02000400000000000000" pitchFamily="50" charset="0"/>
            </a:endParaRPr>
          </a:p>
          <a:p>
            <a:r>
              <a:rPr lang="en-GB" sz="2800" dirty="0">
                <a:latin typeface="Sassoon Penpals Joined" panose="02000400000000000000" pitchFamily="50" charset="0"/>
              </a:rPr>
              <a:t>If appropriate, the Virtual School Head will be invited to comment on proposal of SEN support as part of our Graduated Approach.</a:t>
            </a:r>
          </a:p>
          <a:p>
            <a:endParaRPr lang="en-GB" sz="2800" dirty="0">
              <a:latin typeface="Sassoon Penpals Joined" panose="02000400000000000000" pitchFamily="50" charset="0"/>
            </a:endParaRPr>
          </a:p>
          <a:p>
            <a:r>
              <a:rPr lang="en-GB" sz="2800" dirty="0">
                <a:latin typeface="Sassoon Penpals Joined" panose="02000400000000000000" pitchFamily="50" charset="0"/>
              </a:rPr>
              <a:t>The </a:t>
            </a:r>
            <a:r>
              <a:rPr lang="en-GB" sz="2800" dirty="0" err="1">
                <a:latin typeface="Sassoon Penpals Joined" panose="02000400000000000000" pitchFamily="50" charset="0"/>
              </a:rPr>
              <a:t>SENCo</a:t>
            </a:r>
            <a:r>
              <a:rPr lang="en-GB" sz="2800" dirty="0">
                <a:latin typeface="Sassoon Penpals Joined" panose="02000400000000000000" pitchFamily="50" charset="0"/>
              </a:rPr>
              <a:t> and LAC Coordinator will work together to ensure that the whole – school is working together to ensure that the right support is given. </a:t>
            </a:r>
          </a:p>
          <a:p>
            <a:endParaRPr lang="en-GB" sz="2800" dirty="0">
              <a:latin typeface="Sassoon Penpals Joined" panose="02000400000000000000" pitchFamily="50" charset="0"/>
            </a:endParaRPr>
          </a:p>
          <a:p>
            <a:r>
              <a:rPr lang="en-GB" sz="2800" dirty="0">
                <a:latin typeface="Sassoon Penpals Joined" panose="02000400000000000000" pitchFamily="50" charset="0"/>
              </a:rPr>
              <a:t>Please read our Looked After Children Policy for more details.</a:t>
            </a:r>
          </a:p>
          <a:p>
            <a:endParaRPr lang="en-GB" sz="2800" dirty="0">
              <a:latin typeface="Sassoon Penpals Joined" panose="02000400000000000000" pitchFamily="50" charset="0"/>
            </a:endParaRPr>
          </a:p>
          <a:p>
            <a:r>
              <a:rPr lang="en-GB" sz="2800" dirty="0">
                <a:latin typeface="Sassoon Penpals Joined" panose="02000400000000000000" pitchFamily="50" charset="0"/>
              </a:rPr>
              <a:t>Our LAC Coordinator is Mr Fuller.</a:t>
            </a:r>
          </a:p>
          <a:p>
            <a:endParaRPr lang="en-GB" sz="2400" dirty="0">
              <a:latin typeface="Sassoon Penpals Joined" panose="02000400000000000000" pitchFamily="50" charset="0"/>
            </a:endParaRPr>
          </a:p>
          <a:p>
            <a:endParaRPr lang="en-GB" sz="2400" dirty="0">
              <a:latin typeface="Sassoon Penpals Joined" panose="02000400000000000000" pitchFamily="50" charset="0"/>
            </a:endParaRPr>
          </a:p>
          <a:p>
            <a:endParaRPr lang="en-GB" sz="2400" dirty="0">
              <a:latin typeface="Sassoon Penpals Joined" panose="02000400000000000000" pitchFamily="50" charset="0"/>
            </a:endParaRPr>
          </a:p>
        </p:txBody>
      </p:sp>
      <p:pic>
        <p:nvPicPr>
          <p:cNvPr id="4" name="Picture 3">
            <a:extLst>
              <a:ext uri="{FF2B5EF4-FFF2-40B4-BE49-F238E27FC236}">
                <a16:creationId xmlns:a16="http://schemas.microsoft.com/office/drawing/2014/main" id="{9F8C9B46-297A-42AF-8270-6DB64596CFE7}"/>
              </a:ext>
            </a:extLst>
          </p:cNvPr>
          <p:cNvPicPr>
            <a:picLocks noChangeAspect="1"/>
          </p:cNvPicPr>
          <p:nvPr/>
        </p:nvPicPr>
        <p:blipFill>
          <a:blip r:embed="rId2"/>
          <a:stretch>
            <a:fillRect/>
          </a:stretch>
        </p:blipFill>
        <p:spPr>
          <a:xfrm>
            <a:off x="11240086" y="117817"/>
            <a:ext cx="844115" cy="736499"/>
          </a:xfrm>
          <a:prstGeom prst="rect">
            <a:avLst/>
          </a:prstGeom>
        </p:spPr>
      </p:pic>
      <p:pic>
        <p:nvPicPr>
          <p:cNvPr id="5" name="Picture 4">
            <a:extLst>
              <a:ext uri="{FF2B5EF4-FFF2-40B4-BE49-F238E27FC236}">
                <a16:creationId xmlns:a16="http://schemas.microsoft.com/office/drawing/2014/main" id="{B5E5DDE8-DBCC-A112-1DAF-1DD92A1D2B89}"/>
              </a:ext>
            </a:extLst>
          </p:cNvPr>
          <p:cNvPicPr>
            <a:picLocks noChangeAspect="1"/>
          </p:cNvPicPr>
          <p:nvPr/>
        </p:nvPicPr>
        <p:blipFill>
          <a:blip r:embed="rId2"/>
          <a:stretch>
            <a:fillRect/>
          </a:stretch>
        </p:blipFill>
        <p:spPr>
          <a:xfrm>
            <a:off x="203520" y="117816"/>
            <a:ext cx="844115" cy="736499"/>
          </a:xfrm>
          <a:prstGeom prst="rect">
            <a:avLst/>
          </a:prstGeom>
        </p:spPr>
      </p:pic>
    </p:spTree>
    <p:extLst>
      <p:ext uri="{BB962C8B-B14F-4D97-AF65-F5344CB8AC3E}">
        <p14:creationId xmlns:p14="http://schemas.microsoft.com/office/powerpoint/2010/main" val="3283874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9D77-D999-4D1A-9763-CA331011AF8D}"/>
              </a:ext>
            </a:extLst>
          </p:cNvPr>
          <p:cNvSpPr>
            <a:spLocks noGrp="1"/>
          </p:cNvSpPr>
          <p:nvPr>
            <p:ph type="title"/>
          </p:nvPr>
        </p:nvSpPr>
        <p:spPr>
          <a:xfrm>
            <a:off x="838200" y="-96302"/>
            <a:ext cx="10515600" cy="1325563"/>
          </a:xfrm>
        </p:spPr>
        <p:txBody>
          <a:bodyPr>
            <a:normAutofit/>
          </a:bodyPr>
          <a:lstStyle/>
          <a:p>
            <a:pPr algn="ctr"/>
            <a:r>
              <a:rPr lang="en-GB" sz="3600" b="1" u="sng" dirty="0">
                <a:latin typeface="Sassoon Penpals Joined" panose="02000400000000000000" pitchFamily="50" charset="0"/>
              </a:rPr>
              <a:t>Derbyshire’s Local Offer</a:t>
            </a:r>
          </a:p>
        </p:txBody>
      </p:sp>
      <p:sp>
        <p:nvSpPr>
          <p:cNvPr id="3" name="TextBox 2">
            <a:extLst>
              <a:ext uri="{FF2B5EF4-FFF2-40B4-BE49-F238E27FC236}">
                <a16:creationId xmlns:a16="http://schemas.microsoft.com/office/drawing/2014/main" id="{582919E9-3D10-4A9F-8013-6C7F3394DED4}"/>
              </a:ext>
            </a:extLst>
          </p:cNvPr>
          <p:cNvSpPr txBox="1"/>
          <p:nvPr/>
        </p:nvSpPr>
        <p:spPr>
          <a:xfrm>
            <a:off x="530571" y="1291768"/>
            <a:ext cx="10940845" cy="4893647"/>
          </a:xfrm>
          <a:prstGeom prst="rect">
            <a:avLst/>
          </a:prstGeom>
          <a:solidFill>
            <a:schemeClr val="accent5">
              <a:lumMod val="20000"/>
              <a:lumOff val="80000"/>
            </a:schemeClr>
          </a:solidFill>
        </p:spPr>
        <p:txBody>
          <a:bodyPr wrap="square" rtlCol="0">
            <a:spAutoFit/>
          </a:bodyPr>
          <a:lstStyle/>
          <a:p>
            <a:pPr algn="ctr"/>
            <a:r>
              <a:rPr lang="en-GB" sz="3600" dirty="0">
                <a:latin typeface="Sassoon Penpals Joined" panose="02000400000000000000" pitchFamily="50" charset="0"/>
              </a:rPr>
              <a:t>You can find Derbyshire’s SEN Local Offer here.</a:t>
            </a:r>
          </a:p>
          <a:p>
            <a:pPr algn="ctr"/>
            <a:endParaRPr lang="en-GB" sz="3600" dirty="0">
              <a:latin typeface="Sassoon Penpals Joined" panose="02000400000000000000" pitchFamily="50" charset="0"/>
            </a:endParaRPr>
          </a:p>
          <a:p>
            <a:pPr algn="ctr"/>
            <a:r>
              <a:rPr lang="en-GB" sz="3600" dirty="0">
                <a:hlinkClick r:id="rId2"/>
              </a:rPr>
              <a:t>SEND Local Offer – Derbyshire County Council</a:t>
            </a:r>
            <a:endParaRPr lang="en-GB" sz="3600" dirty="0"/>
          </a:p>
          <a:p>
            <a:pPr algn="ctr"/>
            <a:endParaRPr lang="en-GB" sz="3600" dirty="0">
              <a:latin typeface="Sassoon Penpals Joined" panose="02000400000000000000" pitchFamily="50" charset="0"/>
            </a:endParaRPr>
          </a:p>
          <a:p>
            <a:endParaRPr lang="en-GB" sz="2400" dirty="0">
              <a:latin typeface="Sassoon Penpals Joined" panose="02000400000000000000" pitchFamily="50" charset="0"/>
            </a:endParaRPr>
          </a:p>
          <a:p>
            <a:endParaRPr lang="en-GB" sz="2400" dirty="0">
              <a:latin typeface="Sassoon Penpals Joined" panose="02000400000000000000" pitchFamily="50" charset="0"/>
            </a:endParaRPr>
          </a:p>
          <a:p>
            <a:endParaRPr lang="en-GB" sz="2400" dirty="0">
              <a:latin typeface="Sassoon Penpals Joined" panose="02000400000000000000" pitchFamily="50" charset="0"/>
            </a:endParaRPr>
          </a:p>
          <a:p>
            <a:endParaRPr lang="en-GB" sz="2400" dirty="0">
              <a:latin typeface="Sassoon Penpals Joined" panose="02000400000000000000" pitchFamily="50" charset="0"/>
            </a:endParaRPr>
          </a:p>
          <a:p>
            <a:endParaRPr lang="en-GB" sz="2400" dirty="0">
              <a:latin typeface="Sassoon Penpals Joined" panose="02000400000000000000" pitchFamily="50" charset="0"/>
            </a:endParaRPr>
          </a:p>
          <a:p>
            <a:endParaRPr lang="en-GB" sz="2400" dirty="0">
              <a:latin typeface="Sassoon Penpals Joined" panose="02000400000000000000" pitchFamily="50" charset="0"/>
            </a:endParaRPr>
          </a:p>
          <a:p>
            <a:endParaRPr lang="en-GB" sz="2400" dirty="0">
              <a:latin typeface="Sassoon Penpals Joined" panose="02000400000000000000" pitchFamily="50" charset="0"/>
            </a:endParaRPr>
          </a:p>
        </p:txBody>
      </p:sp>
      <p:pic>
        <p:nvPicPr>
          <p:cNvPr id="4" name="Picture 3">
            <a:extLst>
              <a:ext uri="{FF2B5EF4-FFF2-40B4-BE49-F238E27FC236}">
                <a16:creationId xmlns:a16="http://schemas.microsoft.com/office/drawing/2014/main" id="{16D30A35-E45D-404E-9332-191BDE029310}"/>
              </a:ext>
            </a:extLst>
          </p:cNvPr>
          <p:cNvPicPr>
            <a:picLocks noChangeAspect="1"/>
          </p:cNvPicPr>
          <p:nvPr/>
        </p:nvPicPr>
        <p:blipFill rotWithShape="1">
          <a:blip r:embed="rId3"/>
          <a:srcRect r="3001"/>
          <a:stretch/>
        </p:blipFill>
        <p:spPr>
          <a:xfrm>
            <a:off x="11240086" y="160450"/>
            <a:ext cx="842686" cy="855129"/>
          </a:xfrm>
          <a:prstGeom prst="rect">
            <a:avLst/>
          </a:prstGeom>
        </p:spPr>
      </p:pic>
      <p:pic>
        <p:nvPicPr>
          <p:cNvPr id="5" name="Picture 4">
            <a:extLst>
              <a:ext uri="{FF2B5EF4-FFF2-40B4-BE49-F238E27FC236}">
                <a16:creationId xmlns:a16="http://schemas.microsoft.com/office/drawing/2014/main" id="{2F1B6689-FFDE-DA67-E25C-6CA647F7B056}"/>
              </a:ext>
            </a:extLst>
          </p:cNvPr>
          <p:cNvPicPr>
            <a:picLocks noChangeAspect="1"/>
          </p:cNvPicPr>
          <p:nvPr/>
        </p:nvPicPr>
        <p:blipFill rotWithShape="1">
          <a:blip r:embed="rId3"/>
          <a:srcRect r="3001"/>
          <a:stretch/>
        </p:blipFill>
        <p:spPr>
          <a:xfrm>
            <a:off x="109228" y="160449"/>
            <a:ext cx="842686" cy="855129"/>
          </a:xfrm>
          <a:prstGeom prst="rect">
            <a:avLst/>
          </a:prstGeom>
        </p:spPr>
      </p:pic>
      <p:sp>
        <p:nvSpPr>
          <p:cNvPr id="7" name="TextBox 6">
            <a:extLst>
              <a:ext uri="{FF2B5EF4-FFF2-40B4-BE49-F238E27FC236}">
                <a16:creationId xmlns:a16="http://schemas.microsoft.com/office/drawing/2014/main" id="{7D5519F2-DD1B-35F9-7B6A-E2ADA492304D}"/>
              </a:ext>
            </a:extLst>
          </p:cNvPr>
          <p:cNvSpPr txBox="1"/>
          <p:nvPr/>
        </p:nvSpPr>
        <p:spPr>
          <a:xfrm>
            <a:off x="530571" y="3507759"/>
            <a:ext cx="11130858" cy="2893100"/>
          </a:xfrm>
          <a:prstGeom prst="rect">
            <a:avLst/>
          </a:prstGeom>
          <a:noFill/>
        </p:spPr>
        <p:txBody>
          <a:bodyPr wrap="square">
            <a:spAutoFit/>
          </a:bodyPr>
          <a:lstStyle/>
          <a:p>
            <a:pPr algn="just"/>
            <a:r>
              <a:rPr lang="en-US" sz="2600" dirty="0">
                <a:latin typeface="Sassoon Penpals"/>
              </a:rPr>
              <a:t>This is an online resource provided by each local authority in the UK, outlining the support and services available for children and young people with SEND and their families. It includes information on education, health, social care, and other services, helping families understand what support they can access, how to get it, and how services work together to meet individual needs. The Local Offer aims to improve transparency and empower families by making it easier to find the right support.</a:t>
            </a:r>
            <a:endParaRPr lang="en-GB" sz="2600" dirty="0">
              <a:latin typeface="Sassoon Penpals"/>
            </a:endParaRPr>
          </a:p>
        </p:txBody>
      </p:sp>
    </p:spTree>
    <p:extLst>
      <p:ext uri="{BB962C8B-B14F-4D97-AF65-F5344CB8AC3E}">
        <p14:creationId xmlns:p14="http://schemas.microsoft.com/office/powerpoint/2010/main" val="3476769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9D77-D999-4D1A-9763-CA331011AF8D}"/>
              </a:ext>
            </a:extLst>
          </p:cNvPr>
          <p:cNvSpPr>
            <a:spLocks noGrp="1"/>
          </p:cNvSpPr>
          <p:nvPr>
            <p:ph type="title"/>
          </p:nvPr>
        </p:nvSpPr>
        <p:spPr>
          <a:xfrm>
            <a:off x="1111077" y="-7581"/>
            <a:ext cx="9969846" cy="1325563"/>
          </a:xfrm>
        </p:spPr>
        <p:txBody>
          <a:bodyPr>
            <a:normAutofit/>
          </a:bodyPr>
          <a:lstStyle/>
          <a:p>
            <a:pPr marL="274955" indent="-211455" algn="ctr">
              <a:tabLst>
                <a:tab pos="351790" algn="l"/>
              </a:tabLst>
            </a:pPr>
            <a:r>
              <a:rPr lang="en-US" sz="3600" b="1" u="sng" dirty="0">
                <a:latin typeface="Sassoon Penpals Joined" panose="02000400000000000000" pitchFamily="50" charset="0"/>
                <a:ea typeface="Calibri" panose="020F0502020204030204" pitchFamily="34" charset="0"/>
              </a:rPr>
              <a:t>How can I access support for myself and my</a:t>
            </a:r>
            <a:r>
              <a:rPr lang="en-US" sz="3600" b="1" u="sng" spc="-125" dirty="0">
                <a:latin typeface="Sassoon Penpals Joined" panose="02000400000000000000" pitchFamily="50" charset="0"/>
                <a:ea typeface="Calibri" panose="020F0502020204030204" pitchFamily="34" charset="0"/>
              </a:rPr>
              <a:t> </a:t>
            </a:r>
            <a:r>
              <a:rPr lang="en-US" sz="3600" b="1" u="sng" dirty="0">
                <a:latin typeface="Sassoon Penpals Joined" panose="02000400000000000000" pitchFamily="50" charset="0"/>
                <a:ea typeface="Calibri" panose="020F0502020204030204" pitchFamily="34" charset="0"/>
              </a:rPr>
              <a:t>family?</a:t>
            </a:r>
            <a:endParaRPr lang="en-GB" sz="3600" b="1" dirty="0">
              <a:latin typeface="Sassoon Penpals Joined" panose="02000400000000000000" pitchFamily="50" charset="0"/>
              <a:ea typeface="Calibri" panose="020F0502020204030204" pitchFamily="34" charset="0"/>
            </a:endParaRPr>
          </a:p>
        </p:txBody>
      </p:sp>
      <p:graphicFrame>
        <p:nvGraphicFramePr>
          <p:cNvPr id="4" name="Table 3">
            <a:extLst>
              <a:ext uri="{FF2B5EF4-FFF2-40B4-BE49-F238E27FC236}">
                <a16:creationId xmlns:a16="http://schemas.microsoft.com/office/drawing/2014/main" id="{99C6B5CF-B1B2-4D74-A9BB-A0C19FA1A7D3}"/>
              </a:ext>
            </a:extLst>
          </p:cNvPr>
          <p:cNvGraphicFramePr>
            <a:graphicFrameLocks noGrp="1"/>
          </p:cNvGraphicFramePr>
          <p:nvPr>
            <p:extLst>
              <p:ext uri="{D42A27DB-BD31-4B8C-83A1-F6EECF244321}">
                <p14:modId xmlns:p14="http://schemas.microsoft.com/office/powerpoint/2010/main" val="4262716359"/>
              </p:ext>
            </p:extLst>
          </p:nvPr>
        </p:nvGraphicFramePr>
        <p:xfrm>
          <a:off x="121919" y="1164462"/>
          <a:ext cx="11804470" cy="5623339"/>
        </p:xfrm>
        <a:graphic>
          <a:graphicData uri="http://schemas.openxmlformats.org/drawingml/2006/table">
            <a:tbl>
              <a:tblPr firstRow="1" bandRow="1">
                <a:tableStyleId>{5C22544A-7EE6-4342-B048-85BDC9FD1C3A}</a:tableStyleId>
              </a:tblPr>
              <a:tblGrid>
                <a:gridCol w="5902235">
                  <a:extLst>
                    <a:ext uri="{9D8B030D-6E8A-4147-A177-3AD203B41FA5}">
                      <a16:colId xmlns:a16="http://schemas.microsoft.com/office/drawing/2014/main" val="900502641"/>
                    </a:ext>
                  </a:extLst>
                </a:gridCol>
                <a:gridCol w="5902235">
                  <a:extLst>
                    <a:ext uri="{9D8B030D-6E8A-4147-A177-3AD203B41FA5}">
                      <a16:colId xmlns:a16="http://schemas.microsoft.com/office/drawing/2014/main" val="1592133515"/>
                    </a:ext>
                  </a:extLst>
                </a:gridCol>
              </a:tblGrid>
              <a:tr h="745888">
                <a:tc>
                  <a:txBody>
                    <a:bodyPr/>
                    <a:lstStyle/>
                    <a:p>
                      <a:pPr marR="291465"/>
                      <a:r>
                        <a:rPr lang="en-US" sz="1400" b="0" u="sng" dirty="0">
                          <a:solidFill>
                            <a:schemeClr val="tx1"/>
                          </a:solidFill>
                          <a:effectLst/>
                          <a:latin typeface="Sassoon Penpals Joined" panose="02000400000000000000" pitchFamily="50" charset="0"/>
                          <a:ea typeface="Calibri" panose="020F0502020204030204" pitchFamily="34" charset="0"/>
                        </a:rPr>
                        <a:t>Young Minds</a:t>
                      </a:r>
                      <a:r>
                        <a:rPr lang="en-US" sz="1400" b="0" dirty="0">
                          <a:solidFill>
                            <a:schemeClr val="tx1"/>
                          </a:solidFill>
                          <a:effectLst/>
                          <a:latin typeface="Sassoon Penpals Joined" panose="02000400000000000000" pitchFamily="50" charset="0"/>
                          <a:ea typeface="Calibri" panose="020F0502020204030204" pitchFamily="34" charset="0"/>
                        </a:rPr>
                        <a:t>		</a:t>
                      </a:r>
                      <a:endParaRPr lang="en-GB" sz="1400" b="0" dirty="0">
                        <a:solidFill>
                          <a:schemeClr val="tx1"/>
                        </a:solidFill>
                        <a:effectLst/>
                        <a:latin typeface="Sassoon Penpals Joined" panose="02000400000000000000" pitchFamily="50" charset="0"/>
                        <a:ea typeface="Calibri" panose="020F0502020204030204" pitchFamily="34" charset="0"/>
                      </a:endParaRPr>
                    </a:p>
                    <a:p>
                      <a:pPr marR="291465"/>
                      <a:r>
                        <a:rPr lang="en-US" sz="1400" b="0" u="sng" dirty="0">
                          <a:solidFill>
                            <a:srgbClr val="0070C0"/>
                          </a:solidFill>
                          <a:effectLst/>
                          <a:latin typeface="Sassoon Penpals Joined" panose="02000400000000000000" pitchFamily="50" charset="0"/>
                          <a:ea typeface="Calibri" panose="020F0502020204030204" pitchFamily="34" charset="0"/>
                          <a:hlinkClick r:id="rId2">
                            <a:extLst>
                              <a:ext uri="{A12FA001-AC4F-418D-AE19-62706E023703}">
                                <ahyp:hlinkClr xmlns:ahyp="http://schemas.microsoft.com/office/drawing/2018/hyperlinkcolor" val="tx"/>
                              </a:ext>
                            </a:extLst>
                          </a:hlinkClick>
                        </a:rPr>
                        <a:t>www.youngminds.org.uk</a:t>
                      </a:r>
                      <a:r>
                        <a:rPr lang="en-US" sz="1400" b="0" dirty="0">
                          <a:solidFill>
                            <a:srgbClr val="0070C0"/>
                          </a:solidFill>
                          <a:effectLst/>
                          <a:latin typeface="Sassoon Penpals Joined" panose="02000400000000000000" pitchFamily="50" charset="0"/>
                          <a:ea typeface="Calibri" panose="020F0502020204030204" pitchFamily="34" charset="0"/>
                        </a:rPr>
                        <a:t> </a:t>
                      </a:r>
                      <a:r>
                        <a:rPr lang="en-US" sz="1400" b="0" dirty="0">
                          <a:solidFill>
                            <a:schemeClr val="tx1"/>
                          </a:solidFill>
                          <a:effectLst/>
                          <a:latin typeface="Sassoon Penpals Joined" panose="02000400000000000000" pitchFamily="50" charset="0"/>
                          <a:ea typeface="Calibri" panose="020F0502020204030204" pitchFamily="34" charset="0"/>
                        </a:rPr>
                        <a:t>- Young Minds: The voice for young people’s mental health and wellbeing</a:t>
                      </a:r>
                      <a:endParaRPr lang="en-GB" sz="1400" b="0" dirty="0">
                        <a:solidFill>
                          <a:schemeClr val="tx1"/>
                        </a:solidFill>
                        <a:latin typeface="Sassoon Penpals Joined" panose="02000400000000000000" pitchFamily="50" charset="0"/>
                      </a:endParaRPr>
                    </a:p>
                  </a:txBody>
                  <a:tcPr>
                    <a:solidFill>
                      <a:schemeClr val="accent5">
                        <a:lumMod val="40000"/>
                        <a:lumOff val="60000"/>
                      </a:schemeClr>
                    </a:solidFill>
                  </a:tcPr>
                </a:tc>
                <a:tc>
                  <a:txBody>
                    <a:bodyPr/>
                    <a:lstStyle/>
                    <a:p>
                      <a:pPr marR="291465"/>
                      <a:r>
                        <a:rPr lang="en-US" sz="1400" b="0" u="sng" dirty="0">
                          <a:solidFill>
                            <a:schemeClr val="tx1"/>
                          </a:solidFill>
                          <a:effectLst/>
                          <a:latin typeface="Sassoon Penpals Joined" panose="02000400000000000000" pitchFamily="50" charset="0"/>
                          <a:ea typeface="Calibri" panose="020F0502020204030204" pitchFamily="34" charset="0"/>
                        </a:rPr>
                        <a:t>Kids.org</a:t>
                      </a:r>
                      <a:r>
                        <a:rPr lang="en-US" sz="1400" b="0" dirty="0">
                          <a:solidFill>
                            <a:schemeClr val="tx1"/>
                          </a:solidFill>
                          <a:effectLst/>
                          <a:latin typeface="Sassoon Penpals Joined" panose="02000400000000000000" pitchFamily="50" charset="0"/>
                          <a:ea typeface="Calibri" panose="020F0502020204030204" pitchFamily="34" charset="0"/>
                        </a:rPr>
                        <a:t>	</a:t>
                      </a:r>
                      <a:endParaRPr lang="en-GB" sz="1400" b="0" dirty="0">
                        <a:solidFill>
                          <a:schemeClr val="tx1"/>
                        </a:solidFill>
                        <a:effectLst/>
                        <a:latin typeface="Sassoon Penpals Joined" panose="02000400000000000000" pitchFamily="50" charset="0"/>
                        <a:ea typeface="Calibri" panose="020F0502020204030204" pitchFamily="34" charset="0"/>
                      </a:endParaRPr>
                    </a:p>
                    <a:p>
                      <a:pPr marR="291465"/>
                      <a:r>
                        <a:rPr lang="en-US" sz="1400" b="0" u="sng" dirty="0">
                          <a:solidFill>
                            <a:srgbClr val="0070C0"/>
                          </a:solidFill>
                          <a:effectLst/>
                          <a:latin typeface="Sassoon Penpals Joined" panose="02000400000000000000" pitchFamily="50" charset="0"/>
                          <a:ea typeface="Calibri" panose="020F0502020204030204" pitchFamily="34" charset="0"/>
                          <a:hlinkClick r:id="rId3">
                            <a:extLst>
                              <a:ext uri="{A12FA001-AC4F-418D-AE19-62706E023703}">
                                <ahyp:hlinkClr xmlns:ahyp="http://schemas.microsoft.com/office/drawing/2018/hyperlinkcolor" val="tx"/>
                              </a:ext>
                            </a:extLst>
                          </a:hlinkClick>
                        </a:rPr>
                        <a:t>www.kids.org.uk</a:t>
                      </a:r>
                      <a:r>
                        <a:rPr lang="en-US" sz="1400" b="0" dirty="0">
                          <a:solidFill>
                            <a:srgbClr val="0070C0"/>
                          </a:solidFill>
                          <a:effectLst/>
                          <a:latin typeface="Sassoon Penpals Joined" panose="02000400000000000000" pitchFamily="50" charset="0"/>
                          <a:ea typeface="Calibri" panose="020F0502020204030204" pitchFamily="34" charset="0"/>
                        </a:rPr>
                        <a:t> </a:t>
                      </a:r>
                      <a:r>
                        <a:rPr lang="en-US" sz="1400" b="0" dirty="0">
                          <a:solidFill>
                            <a:schemeClr val="tx1"/>
                          </a:solidFill>
                          <a:effectLst/>
                          <a:latin typeface="Sassoon Penpals Joined" panose="02000400000000000000" pitchFamily="50" charset="0"/>
                          <a:ea typeface="Calibri" panose="020F0502020204030204" pitchFamily="34" charset="0"/>
                        </a:rPr>
                        <a:t>– working with disabled children, young people and their families</a:t>
                      </a:r>
                      <a:endParaRPr lang="en-GB" sz="1400" b="0" dirty="0">
                        <a:solidFill>
                          <a:schemeClr val="tx1"/>
                        </a:solidFill>
                        <a:latin typeface="Sassoon Penpals Joined" panose="02000400000000000000" pitchFamily="50" charset="0"/>
                      </a:endParaRPr>
                    </a:p>
                  </a:txBody>
                  <a:tcPr>
                    <a:solidFill>
                      <a:schemeClr val="accent5">
                        <a:lumMod val="40000"/>
                        <a:lumOff val="60000"/>
                      </a:schemeClr>
                    </a:solidFill>
                  </a:tcPr>
                </a:tc>
                <a:extLst>
                  <a:ext uri="{0D108BD9-81ED-4DB2-BD59-A6C34878D82A}">
                    <a16:rowId xmlns:a16="http://schemas.microsoft.com/office/drawing/2014/main" val="2348952305"/>
                  </a:ext>
                </a:extLst>
              </a:tr>
              <a:tr h="1616091">
                <a:tc>
                  <a:txBody>
                    <a:bodyPr/>
                    <a:lstStyle/>
                    <a:p>
                      <a:pPr marR="291465"/>
                      <a:r>
                        <a:rPr lang="en-US" sz="1400" u="sng" dirty="0">
                          <a:effectLst/>
                          <a:latin typeface="Sassoon Penpals Joined" panose="02000400000000000000" pitchFamily="50" charset="0"/>
                          <a:ea typeface="Calibri" panose="020F0502020204030204" pitchFamily="34" charset="0"/>
                        </a:rPr>
                        <a:t>Derbyshire County Council</a:t>
                      </a:r>
                      <a:r>
                        <a:rPr lang="en-US" sz="1400" dirty="0">
                          <a:effectLst/>
                          <a:latin typeface="Sassoon Penpals Joined" panose="02000400000000000000" pitchFamily="50" charset="0"/>
                          <a:ea typeface="Calibri" panose="020F0502020204030204" pitchFamily="34" charset="0"/>
                        </a:rPr>
                        <a:t>		</a:t>
                      </a:r>
                      <a:endParaRPr lang="en-GB" sz="1400" dirty="0">
                        <a:effectLst/>
                        <a:latin typeface="Sassoon Penpals Joined" panose="02000400000000000000" pitchFamily="50" charset="0"/>
                        <a:ea typeface="Calibri" panose="020F0502020204030204" pitchFamily="34" charset="0"/>
                      </a:endParaRPr>
                    </a:p>
                    <a:p>
                      <a:pPr marR="291465"/>
                      <a:r>
                        <a:rPr lang="en-US" sz="1400" u="sng" dirty="0">
                          <a:solidFill>
                            <a:srgbClr val="0070C0"/>
                          </a:solidFill>
                          <a:effectLst/>
                          <a:latin typeface="Sassoon Penpals Joined" panose="02000400000000000000" pitchFamily="50" charset="0"/>
                          <a:ea typeface="Calibri" panose="020F0502020204030204" pitchFamily="34" charset="0"/>
                          <a:hlinkClick r:id="rId4">
                            <a:extLst>
                              <a:ext uri="{A12FA001-AC4F-418D-AE19-62706E023703}">
                                <ahyp:hlinkClr xmlns:ahyp="http://schemas.microsoft.com/office/drawing/2018/hyperlinkcolor" val="tx"/>
                              </a:ext>
                            </a:extLst>
                          </a:hlinkClick>
                        </a:rPr>
                        <a:t>www.derbyshire.gov.uk</a:t>
                      </a:r>
                      <a:r>
                        <a:rPr lang="en-US" sz="1400" dirty="0">
                          <a:solidFill>
                            <a:srgbClr val="0070C0"/>
                          </a:solidFill>
                          <a:effectLst/>
                          <a:latin typeface="Sassoon Penpals Joined" panose="02000400000000000000" pitchFamily="50" charset="0"/>
                          <a:ea typeface="Calibri" panose="020F0502020204030204" pitchFamily="34" charset="0"/>
                        </a:rPr>
                        <a:t> </a:t>
                      </a:r>
                      <a:r>
                        <a:rPr lang="en-US" sz="1400" dirty="0">
                          <a:effectLst/>
                          <a:latin typeface="Sassoon Penpals Joined" panose="02000400000000000000" pitchFamily="50" charset="0"/>
                          <a:ea typeface="Calibri" panose="020F0502020204030204" pitchFamily="34" charset="0"/>
                        </a:rPr>
                        <a:t>– provides information on the local offer, local schools and information for parents including links to support groups. Find links here for 4all – a magazine with up-to-date information on SEND and activities for children, young people and families. Also find links here for short breaks for children and young people with SEND</a:t>
                      </a:r>
                      <a:endParaRPr lang="en-GB" sz="1400" dirty="0">
                        <a:effectLst/>
                        <a:latin typeface="Sassoon Penpals Joined" panose="02000400000000000000" pitchFamily="50" charset="0"/>
                        <a:ea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assoon Penpals Joined" panose="02000400000000000000" pitchFamily="50" charset="0"/>
                          <a:ea typeface="Calibri" panose="020F0502020204030204" pitchFamily="34" charset="0"/>
                        </a:rPr>
                        <a:t>Families Information Services: </a:t>
                      </a:r>
                      <a:r>
                        <a:rPr lang="en-US" sz="1400" b="0" i="0" kern="1200" dirty="0">
                          <a:solidFill>
                            <a:schemeClr val="dk1"/>
                          </a:solidFill>
                          <a:effectLst/>
                          <a:latin typeface="+mn-lt"/>
                          <a:ea typeface="+mn-ea"/>
                          <a:cs typeface="+mn-cs"/>
                        </a:rPr>
                        <a:t>provides free, impartial information and guidance. It is for parents, carers, practitioners, children, and young people. The information covers a range of services, activities, and events available in Derbyshire.</a:t>
                      </a:r>
                      <a:r>
                        <a:rPr lang="en-US" sz="1400" dirty="0">
                          <a:effectLst/>
                          <a:latin typeface="Sassoon Penpals Joined" panose="02000400000000000000" pitchFamily="50"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Email: </a:t>
                      </a:r>
                      <a:r>
                        <a:rPr lang="en-US" sz="1400" b="0" i="0" u="sng" kern="1200" dirty="0">
                          <a:solidFill>
                            <a:schemeClr val="dk1"/>
                          </a:solidFill>
                          <a:effectLst/>
                          <a:latin typeface="+mn-lt"/>
                          <a:ea typeface="+mn-ea"/>
                          <a:cs typeface="+mn-cs"/>
                          <a:hlinkClick r:id="rId5" tooltip="Email Derbyshire's Families Information Service"/>
                        </a:rPr>
                        <a:t>info.fis@derbyshire.gov.uk</a:t>
                      </a:r>
                      <a:br>
                        <a:rPr lang="en-US" sz="1400" b="0" i="0" u="sng" kern="1200" dirty="0">
                          <a:solidFill>
                            <a:schemeClr val="dk1"/>
                          </a:solidFill>
                          <a:effectLst/>
                          <a:latin typeface="+mn-lt"/>
                          <a:ea typeface="+mn-ea"/>
                          <a:cs typeface="+mn-cs"/>
                          <a:hlinkClick r:id="rId5" tooltip="Email Derbyshire's Families Information Service"/>
                        </a:rPr>
                      </a:br>
                      <a:r>
                        <a:rPr lang="en-US" sz="1400" b="0" i="0" kern="1200" dirty="0">
                          <a:solidFill>
                            <a:schemeClr val="dk1"/>
                          </a:solidFill>
                          <a:effectLst/>
                          <a:latin typeface="+mn-lt"/>
                          <a:ea typeface="+mn-ea"/>
                          <a:cs typeface="+mn-cs"/>
                        </a:rPr>
                        <a:t>Telephone: </a:t>
                      </a:r>
                      <a:r>
                        <a:rPr lang="en-US" sz="1400" b="0" i="0" u="sng" kern="1200" dirty="0">
                          <a:solidFill>
                            <a:schemeClr val="dk1"/>
                          </a:solidFill>
                          <a:effectLst/>
                          <a:latin typeface="+mn-lt"/>
                          <a:ea typeface="+mn-ea"/>
                          <a:cs typeface="+mn-cs"/>
                          <a:hlinkClick r:id="rId6" tooltip="Telephone Derbyshire's Families Information Service"/>
                        </a:rPr>
                        <a:t>01629 535793</a:t>
                      </a:r>
                      <a:r>
                        <a:rPr lang="en-US" sz="1400" b="0" i="0" kern="1200" dirty="0">
                          <a:solidFill>
                            <a:schemeClr val="dk1"/>
                          </a:solidFill>
                          <a:effectLst/>
                          <a:latin typeface="+mn-lt"/>
                          <a:ea typeface="+mn-ea"/>
                          <a:cs typeface="+mn-cs"/>
                        </a:rPr>
                        <a:t> (9am to 5pm, Monday to Friday)</a:t>
                      </a:r>
                      <a:br>
                        <a:rPr lang="en-US" sz="1400" dirty="0"/>
                      </a:br>
                      <a:r>
                        <a:rPr lang="en-US" sz="1400" b="0" i="0" u="sng" kern="1200" dirty="0">
                          <a:solidFill>
                            <a:schemeClr val="dk1"/>
                          </a:solidFill>
                          <a:effectLst/>
                          <a:latin typeface="+mn-lt"/>
                          <a:ea typeface="+mn-ea"/>
                          <a:cs typeface="+mn-cs"/>
                          <a:hlinkClick r:id="rId7" tooltip="Visit the Facebook page for Derbyshire Families Information Service"/>
                        </a:rPr>
                        <a:t>Follow FIS on Facebook</a:t>
                      </a:r>
                      <a:endParaRPr lang="en-GB" sz="1400" dirty="0">
                        <a:latin typeface="Sassoon Penpals Joined" panose="02000400000000000000" pitchFamily="50" charset="0"/>
                      </a:endParaRPr>
                    </a:p>
                  </a:txBody>
                  <a:tcPr/>
                </a:tc>
                <a:extLst>
                  <a:ext uri="{0D108BD9-81ED-4DB2-BD59-A6C34878D82A}">
                    <a16:rowId xmlns:a16="http://schemas.microsoft.com/office/drawing/2014/main" val="3749929089"/>
                  </a:ext>
                </a:extLst>
              </a:tr>
              <a:tr h="963439">
                <a:tc>
                  <a:txBody>
                    <a:bodyPr/>
                    <a:lstStyle/>
                    <a:p>
                      <a:pPr algn="l"/>
                      <a:r>
                        <a:rPr lang="en-US" sz="1400" b="0" i="0" u="sng" kern="1200" dirty="0">
                          <a:solidFill>
                            <a:schemeClr val="tx1"/>
                          </a:solidFill>
                          <a:effectLst/>
                          <a:latin typeface="+mn-lt"/>
                          <a:ea typeface="+mn-ea"/>
                          <a:cs typeface="+mn-cs"/>
                          <a:hlinkClick r:id="rId8" tooltip="Derbyshire Information Advice and Support Service (DIASS)">
                            <a:extLst>
                              <a:ext uri="{A12FA001-AC4F-418D-AE19-62706E023703}">
                                <ahyp:hlinkClr xmlns:ahyp="http://schemas.microsoft.com/office/drawing/2018/hyperlinkcolor" val="tx"/>
                              </a:ext>
                            </a:extLst>
                          </a:hlinkClick>
                        </a:rPr>
                        <a:t>Derbyshire Information Advice and Support Service (DIASS)</a:t>
                      </a:r>
                      <a:r>
                        <a:rPr lang="en-US" sz="1400" b="0" i="0" kern="1200" dirty="0">
                          <a:solidFill>
                            <a:schemeClr val="tx1"/>
                          </a:solidFill>
                          <a:effectLst/>
                          <a:latin typeface="+mn-lt"/>
                          <a:ea typeface="+mn-ea"/>
                          <a:cs typeface="+mn-cs"/>
                        </a:rPr>
                        <a:t> - </a:t>
                      </a:r>
                    </a:p>
                    <a:p>
                      <a:pPr algn="l"/>
                      <a:r>
                        <a:rPr lang="en-US" sz="1400" b="0" i="0" kern="1200" dirty="0">
                          <a:solidFill>
                            <a:schemeClr val="dk1"/>
                          </a:solidFill>
                          <a:effectLst/>
                          <a:latin typeface="+mn-lt"/>
                          <a:ea typeface="+mn-ea"/>
                          <a:cs typeface="+mn-cs"/>
                        </a:rPr>
                        <a:t>Provides independent information, advice and support to children and young people with special educational needs and disabilities (SEND), as well as their parents and carers.</a:t>
                      </a:r>
                    </a:p>
                    <a:p>
                      <a:pPr algn="l"/>
                      <a:r>
                        <a:rPr lang="en-US" sz="1400" b="0" i="0" kern="1200" dirty="0">
                          <a:solidFill>
                            <a:schemeClr val="dk1"/>
                          </a:solidFill>
                          <a:effectLst/>
                          <a:latin typeface="+mn-lt"/>
                          <a:ea typeface="+mn-ea"/>
                          <a:cs typeface="+mn-cs"/>
                        </a:rPr>
                        <a:t>Email: </a:t>
                      </a:r>
                      <a:r>
                        <a:rPr lang="en-GB" sz="1400" b="0" i="0" u="none" strike="noStrike" kern="1200" dirty="0">
                          <a:solidFill>
                            <a:schemeClr val="dk1"/>
                          </a:solidFill>
                          <a:effectLst/>
                          <a:latin typeface="+mn-lt"/>
                          <a:ea typeface="+mn-ea"/>
                          <a:cs typeface="+mn-cs"/>
                          <a:hlinkClick r:id="rId9"/>
                        </a:rPr>
                        <a:t>ias.service@derbyshire.gov.uk</a:t>
                      </a:r>
                      <a:endParaRPr lang="en-GB" sz="1400" b="0" i="0" u="none" strike="noStrike" kern="1200" dirty="0">
                        <a:solidFill>
                          <a:schemeClr val="dk1"/>
                        </a:solidFill>
                        <a:effectLst/>
                        <a:latin typeface="+mn-lt"/>
                        <a:ea typeface="+mn-ea"/>
                        <a:cs typeface="+mn-cs"/>
                      </a:endParaRPr>
                    </a:p>
                    <a:p>
                      <a:pPr algn="l"/>
                      <a:r>
                        <a:rPr lang="en-US" sz="1400" b="0" i="0" u="sng" kern="1200" dirty="0">
                          <a:solidFill>
                            <a:schemeClr val="tx1"/>
                          </a:solidFill>
                          <a:effectLst/>
                          <a:latin typeface="+mn-lt"/>
                          <a:ea typeface="+mn-ea"/>
                          <a:cs typeface="+mn-cs"/>
                          <a:hlinkClick r:id="rId10" tooltip="Tel: 01629 533668">
                            <a:extLst>
                              <a:ext uri="{A12FA001-AC4F-418D-AE19-62706E023703}">
                                <ahyp:hlinkClr xmlns:ahyp="http://schemas.microsoft.com/office/drawing/2018/hyperlinkcolor" val="tx"/>
                              </a:ext>
                            </a:extLst>
                          </a:hlinkClick>
                        </a:rPr>
                        <a:t>Telephone: </a:t>
                      </a:r>
                      <a:r>
                        <a:rPr lang="en-US" sz="1400" b="0" i="0" u="sng" kern="1200" dirty="0">
                          <a:solidFill>
                            <a:srgbClr val="0563C1"/>
                          </a:solidFill>
                          <a:effectLst/>
                          <a:latin typeface="+mn-lt"/>
                          <a:ea typeface="+mn-ea"/>
                          <a:cs typeface="+mn-cs"/>
                          <a:hlinkClick r:id="rId10" tooltip="Tel: 01629 533668">
                            <a:extLst>
                              <a:ext uri="{A12FA001-AC4F-418D-AE19-62706E023703}">
                                <ahyp:hlinkClr xmlns:ahyp="http://schemas.microsoft.com/office/drawing/2018/hyperlinkcolor" val="tx"/>
                              </a:ext>
                            </a:extLst>
                          </a:hlinkClick>
                        </a:rPr>
                        <a:t>01629 533668</a:t>
                      </a:r>
                      <a:r>
                        <a:rPr lang="en-US" sz="1400" b="0" i="0" kern="1200" dirty="0">
                          <a:solidFill>
                            <a:schemeClr val="dk1"/>
                          </a:solidFill>
                          <a:effectLst/>
                          <a:latin typeface="+mn-lt"/>
                          <a:ea typeface="+mn-ea"/>
                          <a:cs typeface="+mn-cs"/>
                        </a:rPr>
                        <a:t> Monday to Friday from 9:30am to 3pm.</a:t>
                      </a:r>
                      <a:endParaRPr lang="en-GB" sz="1000" dirty="0">
                        <a:latin typeface="Sassoon Penpals Joined" panose="02000400000000000000" pitchFamily="50" charset="0"/>
                      </a:endParaRPr>
                    </a:p>
                  </a:txBody>
                  <a:tcPr>
                    <a:solidFill>
                      <a:schemeClr val="accent5">
                        <a:lumMod val="40000"/>
                        <a:lumOff val="60000"/>
                      </a:schemeClr>
                    </a:solidFill>
                  </a:tcPr>
                </a:tc>
                <a:tc>
                  <a:txBody>
                    <a:bodyPr/>
                    <a:lstStyle/>
                    <a:p>
                      <a:pPr marR="291465"/>
                      <a:r>
                        <a:rPr lang="en-US" sz="1400" b="0" i="0" u="sng" kern="1200" dirty="0">
                          <a:solidFill>
                            <a:schemeClr val="tx1"/>
                          </a:solidFill>
                          <a:effectLst/>
                          <a:latin typeface="+mn-lt"/>
                          <a:ea typeface="+mn-ea"/>
                          <a:cs typeface="+mn-cs"/>
                          <a:hlinkClick r:id="rId11" tooltip="Derbyshire Parent Carer Voice (DPCV) - Home">
                            <a:extLst>
                              <a:ext uri="{A12FA001-AC4F-418D-AE19-62706E023703}">
                                <ahyp:hlinkClr xmlns:ahyp="http://schemas.microsoft.com/office/drawing/2018/hyperlinkcolor" val="tx"/>
                              </a:ext>
                            </a:extLst>
                          </a:hlinkClick>
                        </a:rPr>
                        <a:t>Derbyshire Parent Carer Voice (DPCV)</a:t>
                      </a:r>
                      <a:r>
                        <a:rPr lang="en-US" sz="1400" b="0" i="0" kern="1200" dirty="0">
                          <a:solidFill>
                            <a:schemeClr val="tx1"/>
                          </a:solidFill>
                          <a:effectLst/>
                          <a:latin typeface="+mn-lt"/>
                          <a:ea typeface="+mn-ea"/>
                          <a:cs typeface="+mn-cs"/>
                        </a:rPr>
                        <a:t> </a:t>
                      </a:r>
                      <a:r>
                        <a:rPr lang="en-US" sz="1400" b="0" i="0" kern="1200" dirty="0">
                          <a:solidFill>
                            <a:schemeClr val="dk1"/>
                          </a:solidFill>
                          <a:effectLst/>
                          <a:latin typeface="+mn-lt"/>
                          <a:ea typeface="+mn-ea"/>
                          <a:cs typeface="+mn-cs"/>
                        </a:rPr>
                        <a:t>is a registered charity, run by parent/carer volunteers with children/young people with special educational needs and/or disabilities. We organise parent participation, providing the opportunity to talk about all the services they receive in Derbyshire.</a:t>
                      </a:r>
                    </a:p>
                    <a:p>
                      <a:pPr marR="291465"/>
                      <a:r>
                        <a:rPr lang="en-GB" sz="1400" b="0" u="sng" dirty="0">
                          <a:solidFill>
                            <a:schemeClr val="accent1"/>
                          </a:solidFill>
                          <a:latin typeface="Sassoon Penpals Joined" panose="02000400000000000000" pitchFamily="50" charset="0"/>
                        </a:rPr>
                        <a:t>https://derbyshireparentforums.co.uk/</a:t>
                      </a:r>
                    </a:p>
                  </a:txBody>
                  <a:tcPr>
                    <a:solidFill>
                      <a:schemeClr val="accent5">
                        <a:lumMod val="40000"/>
                        <a:lumOff val="60000"/>
                      </a:schemeClr>
                    </a:solidFill>
                  </a:tcPr>
                </a:tc>
                <a:extLst>
                  <a:ext uri="{0D108BD9-81ED-4DB2-BD59-A6C34878D82A}">
                    <a16:rowId xmlns:a16="http://schemas.microsoft.com/office/drawing/2014/main" val="2229277616"/>
                  </a:ext>
                </a:extLst>
              </a:tr>
              <a:tr h="528338">
                <a:tc>
                  <a:txBody>
                    <a:bodyPr/>
                    <a:lstStyle/>
                    <a:p>
                      <a:pPr algn="l"/>
                      <a:r>
                        <a:rPr lang="en-US" sz="1400" b="0" i="0" u="sng" kern="1200" dirty="0">
                          <a:solidFill>
                            <a:schemeClr val="dk1"/>
                          </a:solidFill>
                          <a:effectLst/>
                          <a:latin typeface="+mn-lt"/>
                          <a:ea typeface="+mn-ea"/>
                          <a:cs typeface="+mn-cs"/>
                        </a:rPr>
                        <a:t>Dads’ Social Support Group</a:t>
                      </a:r>
                      <a:br>
                        <a:rPr lang="en-US" sz="1400" dirty="0"/>
                      </a:br>
                      <a:r>
                        <a:rPr lang="en-US" sz="1400" b="0" i="0" kern="1200" dirty="0">
                          <a:solidFill>
                            <a:schemeClr val="dk1"/>
                          </a:solidFill>
                          <a:effectLst/>
                          <a:latin typeface="+mn-lt"/>
                          <a:ea typeface="+mn-ea"/>
                          <a:cs typeface="+mn-cs"/>
                        </a:rPr>
                        <a:t>A new group aimed at dads of children on the autism spectrum, though the children do not have to have a diagnosis for the dads to be able to attend.</a:t>
                      </a:r>
                    </a:p>
                    <a:p>
                      <a:pPr algn="l"/>
                      <a:r>
                        <a:rPr lang="en-GB" sz="1400" b="0" i="0" kern="1200" dirty="0">
                          <a:solidFill>
                            <a:schemeClr val="dk1"/>
                          </a:solidFill>
                          <a:effectLst/>
                          <a:latin typeface="+mn-lt"/>
                          <a:ea typeface="+mn-ea"/>
                          <a:cs typeface="+mn-cs"/>
                        </a:rPr>
                        <a:t>Email: </a:t>
                      </a:r>
                      <a:r>
                        <a:rPr lang="en-GB" sz="1400" b="0" i="0" u="sng" kern="1200" dirty="0">
                          <a:solidFill>
                            <a:schemeClr val="dk1"/>
                          </a:solidFill>
                          <a:effectLst/>
                          <a:latin typeface="+mn-lt"/>
                          <a:ea typeface="+mn-ea"/>
                          <a:cs typeface="+mn-cs"/>
                          <a:hlinkClick r:id="rId12"/>
                        </a:rPr>
                        <a:t>steve.mckinley@aem.org.uk</a:t>
                      </a:r>
                      <a:endParaRPr lang="en-GB" sz="1400" dirty="0">
                        <a:latin typeface="Sassoon Penpals Joined" panose="02000400000000000000" pitchFamily="50" charset="0"/>
                      </a:endParaRPr>
                    </a:p>
                  </a:txBody>
                  <a:tcPr/>
                </a:tc>
                <a:tc>
                  <a:txBody>
                    <a:bodyPr/>
                    <a:lstStyle/>
                    <a:p>
                      <a:pPr algn="l"/>
                      <a:r>
                        <a:rPr lang="en-US" sz="1400" b="0" i="0" u="sng" kern="1200" dirty="0">
                          <a:solidFill>
                            <a:srgbClr val="0070C0"/>
                          </a:solidFill>
                          <a:effectLst/>
                          <a:latin typeface="+mn-lt"/>
                          <a:ea typeface="+mn-ea"/>
                          <a:cs typeface="+mn-cs"/>
                        </a:rPr>
                        <a:t>Family Lives: </a:t>
                      </a:r>
                      <a:r>
                        <a:rPr lang="en-US" sz="1400" b="0" i="0" kern="1200" dirty="0">
                          <a:solidFill>
                            <a:schemeClr val="dk1"/>
                          </a:solidFill>
                          <a:effectLst/>
                          <a:latin typeface="+mn-lt"/>
                          <a:ea typeface="+mn-ea"/>
                          <a:cs typeface="+mn-cs"/>
                        </a:rPr>
                        <a:t>provides targeted early intervention and crisis support to families. </a:t>
                      </a:r>
                    </a:p>
                    <a:p>
                      <a:pPr algn="l"/>
                      <a:r>
                        <a:rPr lang="en-US" sz="1400" b="0" i="0" kern="1200" dirty="0">
                          <a:solidFill>
                            <a:schemeClr val="dk1"/>
                          </a:solidFill>
                          <a:effectLst/>
                          <a:latin typeface="+mn-lt"/>
                          <a:ea typeface="+mn-ea"/>
                          <a:cs typeface="+mn-cs"/>
                        </a:rPr>
                        <a:t>Email: </a:t>
                      </a:r>
                      <a:r>
                        <a:rPr lang="en-GB" sz="1400" b="0" i="0" u="sng" kern="1200" dirty="0">
                          <a:solidFill>
                            <a:srgbClr val="0070C0"/>
                          </a:solidFill>
                          <a:effectLst/>
                          <a:latin typeface="+mn-lt"/>
                          <a:ea typeface="+mn-ea"/>
                          <a:cs typeface="+mn-cs"/>
                          <a:hlinkClick r:id="rId13"/>
                        </a:rPr>
                        <a:t>askus@familylives.org.uk</a:t>
                      </a:r>
                      <a:endParaRPr lang="en-GB" sz="1400" b="0" i="0" u="sng" kern="1200" dirty="0">
                        <a:solidFill>
                          <a:srgbClr val="0070C0"/>
                        </a:solidFill>
                        <a:effectLst/>
                        <a:latin typeface="+mn-lt"/>
                        <a:ea typeface="+mn-ea"/>
                        <a:cs typeface="+mn-cs"/>
                      </a:endParaRPr>
                    </a:p>
                    <a:p>
                      <a:pPr algn="l"/>
                      <a:r>
                        <a:rPr lang="en-GB" sz="1400" b="0" i="0" u="sng" kern="1200" dirty="0">
                          <a:solidFill>
                            <a:schemeClr val="tx1"/>
                          </a:solidFill>
                          <a:effectLst/>
                          <a:latin typeface="+mn-lt"/>
                          <a:ea typeface="+mn-ea"/>
                          <a:cs typeface="+mn-cs"/>
                        </a:rPr>
                        <a:t>Telephone</a:t>
                      </a:r>
                      <a:r>
                        <a:rPr lang="en-GB" sz="1400" b="0" i="0" u="sng" kern="1200" dirty="0">
                          <a:solidFill>
                            <a:srgbClr val="0070C0"/>
                          </a:solidFill>
                          <a:effectLst/>
                          <a:latin typeface="+mn-lt"/>
                          <a:ea typeface="+mn-ea"/>
                          <a:cs typeface="+mn-cs"/>
                        </a:rPr>
                        <a:t>: 0808 800 2222</a:t>
                      </a:r>
                      <a:endParaRPr lang="en-GB" sz="1400" u="sng" dirty="0">
                        <a:solidFill>
                          <a:srgbClr val="0070C0"/>
                        </a:solidFill>
                        <a:latin typeface="Sassoon Penpals Joined" panose="02000400000000000000" pitchFamily="50" charset="0"/>
                      </a:endParaRPr>
                    </a:p>
                  </a:txBody>
                  <a:tcPr/>
                </a:tc>
                <a:extLst>
                  <a:ext uri="{0D108BD9-81ED-4DB2-BD59-A6C34878D82A}">
                    <a16:rowId xmlns:a16="http://schemas.microsoft.com/office/drawing/2014/main" val="56088094"/>
                  </a:ext>
                </a:extLst>
              </a:tr>
              <a:tr h="745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sng" kern="1200" dirty="0" err="1">
                          <a:solidFill>
                            <a:schemeClr val="dk1"/>
                          </a:solidFill>
                          <a:effectLst/>
                          <a:latin typeface="+mn-lt"/>
                          <a:ea typeface="+mn-ea"/>
                          <a:cs typeface="+mn-cs"/>
                        </a:rPr>
                        <a:t>Neurohub</a:t>
                      </a:r>
                      <a:r>
                        <a:rPr lang="en-GB" sz="1400" b="0" i="0" u="sng" kern="1200" dirty="0">
                          <a:solidFill>
                            <a:schemeClr val="dk1"/>
                          </a:solidFill>
                          <a:effectLst/>
                          <a:latin typeface="+mn-lt"/>
                          <a:ea typeface="+mn-ea"/>
                          <a:cs typeface="+mn-cs"/>
                        </a:rPr>
                        <a:t> – Neurodivergence Thrives Here – Chesterfield</a:t>
                      </a:r>
                      <a:r>
                        <a:rPr lang="en-GB" sz="1400" b="0" i="0" u="none" kern="1200" dirty="0">
                          <a:solidFill>
                            <a:schemeClr val="dk1"/>
                          </a:solidFill>
                          <a:effectLst/>
                          <a:latin typeface="+mn-lt"/>
                          <a:ea typeface="+mn-ea"/>
                          <a:cs typeface="+mn-cs"/>
                        </a:rPr>
                        <a:t> – Support Hub</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b="0" i="0" kern="1200" dirty="0">
                          <a:solidFill>
                            <a:schemeClr val="dk1"/>
                          </a:solidFill>
                          <a:effectLst/>
                          <a:latin typeface="+mn-lt"/>
                          <a:ea typeface="+mn-ea"/>
                          <a:cs typeface="+mn-cs"/>
                        </a:rPr>
                        <a:t>Email: </a:t>
                      </a:r>
                      <a:r>
                        <a:rPr lang="it-IT" sz="1400" b="0" i="0" u="sng" kern="1200" dirty="0">
                          <a:solidFill>
                            <a:schemeClr val="dk1"/>
                          </a:solidFill>
                          <a:effectLst/>
                          <a:latin typeface="+mn-lt"/>
                          <a:ea typeface="+mn-ea"/>
                          <a:cs typeface="+mn-cs"/>
                          <a:hlinkClick r:id="rId14"/>
                        </a:rPr>
                        <a:t>becky.hague@fair-play.co.uk</a:t>
                      </a:r>
                      <a:br>
                        <a:rPr lang="it-IT" sz="1400" b="0" i="0" u="sng" kern="1200" dirty="0">
                          <a:solidFill>
                            <a:schemeClr val="dk1"/>
                          </a:solidFill>
                          <a:effectLst/>
                          <a:latin typeface="+mn-lt"/>
                          <a:ea typeface="+mn-ea"/>
                          <a:cs typeface="+mn-cs"/>
                          <a:hlinkClick r:id="rId14"/>
                        </a:rPr>
                      </a:br>
                      <a:r>
                        <a:rPr lang="it-IT" sz="1400" b="0" i="0" kern="1200" dirty="0">
                          <a:solidFill>
                            <a:schemeClr val="dk1"/>
                          </a:solidFill>
                          <a:effectLst/>
                          <a:latin typeface="+mn-lt"/>
                          <a:ea typeface="+mn-ea"/>
                          <a:cs typeface="+mn-cs"/>
                        </a:rPr>
                        <a:t>Telephone: </a:t>
                      </a:r>
                      <a:r>
                        <a:rPr lang="it-IT" sz="1400" b="0" i="0" u="sng" kern="1200" dirty="0">
                          <a:solidFill>
                            <a:schemeClr val="dk1"/>
                          </a:solidFill>
                          <a:effectLst/>
                          <a:latin typeface="+mn-lt"/>
                          <a:ea typeface="+mn-ea"/>
                          <a:cs typeface="+mn-cs"/>
                          <a:hlinkClick r:id="rId15" tooltip="Telephone the Fair Play Landline"/>
                        </a:rPr>
                        <a:t>01246 203963</a:t>
                      </a:r>
                      <a:br>
                        <a:rPr lang="it-IT" sz="1400" dirty="0"/>
                      </a:br>
                      <a:r>
                        <a:rPr lang="it-IT" sz="1400" b="0" i="0" kern="1200" dirty="0">
                          <a:solidFill>
                            <a:schemeClr val="dk1"/>
                          </a:solidFill>
                          <a:effectLst/>
                          <a:latin typeface="+mn-lt"/>
                          <a:ea typeface="+mn-ea"/>
                          <a:cs typeface="+mn-cs"/>
                        </a:rPr>
                        <a:t>Mobile: </a:t>
                      </a:r>
                      <a:r>
                        <a:rPr lang="it-IT" sz="1400" b="0" i="0" u="sng" kern="1200" dirty="0">
                          <a:solidFill>
                            <a:schemeClr val="dk1"/>
                          </a:solidFill>
                          <a:effectLst/>
                          <a:latin typeface="+mn-lt"/>
                          <a:ea typeface="+mn-ea"/>
                          <a:cs typeface="+mn-cs"/>
                          <a:hlinkClick r:id="rId16" tooltip="Telephone the Fair Play Mobile Phone"/>
                        </a:rPr>
                        <a:t>07874 941890</a:t>
                      </a:r>
                      <a:endParaRPr lang="en-GB" sz="1400" b="0" i="0" u="sng" kern="1200" dirty="0">
                        <a:solidFill>
                          <a:schemeClr val="dk1"/>
                        </a:solidFill>
                        <a:effectLst/>
                        <a:latin typeface="+mn-lt"/>
                        <a:ea typeface="+mn-ea"/>
                        <a:cs typeface="+mn-cs"/>
                      </a:endParaRPr>
                    </a:p>
                  </a:txBody>
                  <a:tcPr>
                    <a:solidFill>
                      <a:schemeClr val="accent5">
                        <a:lumMod val="40000"/>
                        <a:lumOff val="60000"/>
                      </a:schemeClr>
                    </a:solidFill>
                  </a:tcPr>
                </a:tc>
                <a:tc>
                  <a:txBody>
                    <a:bodyPr/>
                    <a:lstStyle/>
                    <a:p>
                      <a:pPr algn="l"/>
                      <a:r>
                        <a:rPr lang="en-US" sz="1400" u="sng" dirty="0">
                          <a:latin typeface="Sassoon Penpals Joined" panose="02000400000000000000" pitchFamily="50" charset="0"/>
                        </a:rPr>
                        <a:t>Child Bereavement UK</a:t>
                      </a:r>
                      <a:r>
                        <a:rPr lang="en-US" sz="1400" u="none" dirty="0">
                          <a:latin typeface="Sassoon Penpals Joined" panose="02000400000000000000" pitchFamily="50" charset="0"/>
                        </a:rPr>
                        <a:t> – support to rebuild lives when a child grieves or in cases of child loss.</a:t>
                      </a:r>
                      <a:endParaRPr lang="en-US" sz="1400" u="sng" dirty="0">
                        <a:latin typeface="Sassoon Penpals Joined" panose="02000400000000000000" pitchFamily="50" charset="0"/>
                      </a:endParaRPr>
                    </a:p>
                    <a:p>
                      <a:pPr algn="l"/>
                      <a:r>
                        <a:rPr lang="en-US" sz="1400" u="sng" dirty="0">
                          <a:latin typeface="Sassoon Penpals Joined" panose="02000400000000000000" pitchFamily="50" charset="0"/>
                          <a:hlinkClick r:id="rId17"/>
                        </a:rPr>
                        <a:t>https://www.childbereavementuk.org/</a:t>
                      </a:r>
                      <a:r>
                        <a:rPr lang="en-US" sz="1400" u="sng" dirty="0">
                          <a:latin typeface="Sassoon Penpals Joined" panose="02000400000000000000" pitchFamily="50" charset="0"/>
                        </a:rPr>
                        <a:t> </a:t>
                      </a:r>
                    </a:p>
                    <a:p>
                      <a:pPr algn="l"/>
                      <a:r>
                        <a:rPr lang="en-GB" sz="1400" b="0" i="0" u="none" strike="noStrike" kern="1200" dirty="0">
                          <a:solidFill>
                            <a:schemeClr val="tx1"/>
                          </a:solidFill>
                          <a:effectLst/>
                          <a:latin typeface="+mn-lt"/>
                          <a:ea typeface="+mn-ea"/>
                          <a:cs typeface="+mn-cs"/>
                          <a:hlinkClick r:id="rId18">
                            <a:extLst>
                              <a:ext uri="{A12FA001-AC4F-418D-AE19-62706E023703}">
                                <ahyp:hlinkClr xmlns:ahyp="http://schemas.microsoft.com/office/drawing/2018/hyperlinkcolor" val="tx"/>
                              </a:ext>
                            </a:extLst>
                          </a:hlinkClick>
                        </a:rPr>
                        <a:t>Telephone: </a:t>
                      </a:r>
                      <a:r>
                        <a:rPr lang="en-GB" sz="1400" b="0" i="0" u="none" strike="noStrike" kern="1200" dirty="0">
                          <a:solidFill>
                            <a:srgbClr val="0563C1"/>
                          </a:solidFill>
                          <a:effectLst/>
                          <a:latin typeface="+mn-lt"/>
                          <a:ea typeface="+mn-ea"/>
                          <a:cs typeface="+mn-cs"/>
                          <a:hlinkClick r:id="rId18">
                            <a:extLst>
                              <a:ext uri="{A12FA001-AC4F-418D-AE19-62706E023703}">
                                <ahyp:hlinkClr xmlns:ahyp="http://schemas.microsoft.com/office/drawing/2018/hyperlinkcolor" val="tx"/>
                              </a:ext>
                            </a:extLst>
                          </a:hlinkClick>
                        </a:rPr>
                        <a:t>0800 02 888 40</a:t>
                      </a:r>
                      <a:endParaRPr lang="en-GB" sz="1400" b="0" i="0" u="none" strike="noStrike" kern="1200" dirty="0">
                        <a:solidFill>
                          <a:schemeClr val="dk1"/>
                        </a:solidFill>
                        <a:effectLst/>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3150781431"/>
                  </a:ext>
                </a:extLst>
              </a:tr>
            </a:tbl>
          </a:graphicData>
        </a:graphic>
      </p:graphicFrame>
      <p:sp>
        <p:nvSpPr>
          <p:cNvPr id="5" name="Title 1">
            <a:extLst>
              <a:ext uri="{FF2B5EF4-FFF2-40B4-BE49-F238E27FC236}">
                <a16:creationId xmlns:a16="http://schemas.microsoft.com/office/drawing/2014/main" id="{74D74E40-4B82-484B-8E19-8D9827516D39}"/>
              </a:ext>
            </a:extLst>
          </p:cNvPr>
          <p:cNvSpPr txBox="1">
            <a:spLocks/>
          </p:cNvSpPr>
          <p:nvPr/>
        </p:nvSpPr>
        <p:spPr>
          <a:xfrm>
            <a:off x="3468329" y="5830093"/>
            <a:ext cx="55183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dirty="0">
              <a:latin typeface="Sassoon Penpals Joined" panose="02000400000000000000" pitchFamily="50" charset="0"/>
            </a:endParaRPr>
          </a:p>
        </p:txBody>
      </p:sp>
      <p:pic>
        <p:nvPicPr>
          <p:cNvPr id="6" name="Picture 5">
            <a:extLst>
              <a:ext uri="{FF2B5EF4-FFF2-40B4-BE49-F238E27FC236}">
                <a16:creationId xmlns:a16="http://schemas.microsoft.com/office/drawing/2014/main" id="{9531DE08-3528-4BA8-9003-5854091353AA}"/>
              </a:ext>
            </a:extLst>
          </p:cNvPr>
          <p:cNvPicPr>
            <a:picLocks noChangeAspect="1"/>
          </p:cNvPicPr>
          <p:nvPr/>
        </p:nvPicPr>
        <p:blipFill>
          <a:blip r:embed="rId19"/>
          <a:stretch>
            <a:fillRect/>
          </a:stretch>
        </p:blipFill>
        <p:spPr>
          <a:xfrm>
            <a:off x="11113477" y="126774"/>
            <a:ext cx="1013016" cy="864440"/>
          </a:xfrm>
          <a:prstGeom prst="rect">
            <a:avLst/>
          </a:prstGeom>
        </p:spPr>
      </p:pic>
      <p:pic>
        <p:nvPicPr>
          <p:cNvPr id="3" name="Picture 2">
            <a:extLst>
              <a:ext uri="{FF2B5EF4-FFF2-40B4-BE49-F238E27FC236}">
                <a16:creationId xmlns:a16="http://schemas.microsoft.com/office/drawing/2014/main" id="{C9951A3B-BD1B-36F0-6C26-C76A556DB8A0}"/>
              </a:ext>
            </a:extLst>
          </p:cNvPr>
          <p:cNvPicPr>
            <a:picLocks noChangeAspect="1"/>
          </p:cNvPicPr>
          <p:nvPr/>
        </p:nvPicPr>
        <p:blipFill>
          <a:blip r:embed="rId19"/>
          <a:stretch>
            <a:fillRect/>
          </a:stretch>
        </p:blipFill>
        <p:spPr>
          <a:xfrm>
            <a:off x="121920" y="126774"/>
            <a:ext cx="1013016" cy="864440"/>
          </a:xfrm>
          <a:prstGeom prst="rect">
            <a:avLst/>
          </a:prstGeom>
        </p:spPr>
      </p:pic>
    </p:spTree>
    <p:extLst>
      <p:ext uri="{BB962C8B-B14F-4D97-AF65-F5344CB8AC3E}">
        <p14:creationId xmlns:p14="http://schemas.microsoft.com/office/powerpoint/2010/main" val="3304714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9D77-D999-4D1A-9763-CA331011AF8D}"/>
              </a:ext>
            </a:extLst>
          </p:cNvPr>
          <p:cNvSpPr>
            <a:spLocks noGrp="1"/>
          </p:cNvSpPr>
          <p:nvPr>
            <p:ph type="title"/>
          </p:nvPr>
        </p:nvSpPr>
        <p:spPr>
          <a:xfrm>
            <a:off x="2713763" y="145414"/>
            <a:ext cx="6758354" cy="1325563"/>
          </a:xfrm>
        </p:spPr>
        <p:txBody>
          <a:bodyPr>
            <a:normAutofit/>
          </a:bodyPr>
          <a:lstStyle/>
          <a:p>
            <a:r>
              <a:rPr lang="en-GB" sz="3600" b="1" u="sng" dirty="0">
                <a:latin typeface="Sassoon Penpals Joined" panose="02000400000000000000" pitchFamily="50" charset="0"/>
              </a:rPr>
              <a:t>What to do if you have concerns?</a:t>
            </a:r>
          </a:p>
        </p:txBody>
      </p:sp>
      <p:sp>
        <p:nvSpPr>
          <p:cNvPr id="3" name="TextBox 2">
            <a:extLst>
              <a:ext uri="{FF2B5EF4-FFF2-40B4-BE49-F238E27FC236}">
                <a16:creationId xmlns:a16="http://schemas.microsoft.com/office/drawing/2014/main" id="{582919E9-3D10-4A9F-8013-6C7F3394DED4}"/>
              </a:ext>
            </a:extLst>
          </p:cNvPr>
          <p:cNvSpPr txBox="1"/>
          <p:nvPr/>
        </p:nvSpPr>
        <p:spPr>
          <a:xfrm>
            <a:off x="489953" y="1105287"/>
            <a:ext cx="10940845" cy="4893647"/>
          </a:xfrm>
          <a:prstGeom prst="rect">
            <a:avLst/>
          </a:prstGeom>
          <a:solidFill>
            <a:schemeClr val="accent5">
              <a:lumMod val="20000"/>
              <a:lumOff val="80000"/>
            </a:schemeClr>
          </a:solidFill>
        </p:spPr>
        <p:txBody>
          <a:bodyPr wrap="square" rtlCol="0">
            <a:spAutoFit/>
          </a:bodyPr>
          <a:lstStyle/>
          <a:p>
            <a:pPr algn="ctr"/>
            <a:endParaRPr lang="en-GB" sz="3200" dirty="0">
              <a:latin typeface="Sassoon Penpals Joined" panose="02000400000000000000" pitchFamily="50" charset="0"/>
            </a:endParaRPr>
          </a:p>
          <a:p>
            <a:pPr algn="ctr"/>
            <a:r>
              <a:rPr lang="en-GB" sz="3200" dirty="0">
                <a:latin typeface="Sassoon Penpals Joined" panose="02000400000000000000" pitchFamily="50" charset="0"/>
              </a:rPr>
              <a:t>Speak to your child’s class teacher either on at the door to arrange an appointment or get in touch by calling on 01246 432366 or email </a:t>
            </a:r>
            <a:r>
              <a:rPr lang="en-GB" sz="3200" dirty="0">
                <a:latin typeface="Sassoon Penpals Joined" panose="02000400000000000000" pitchFamily="50" charset="0"/>
                <a:hlinkClick r:id="rId2"/>
              </a:rPr>
              <a:t>info@</a:t>
            </a:r>
            <a:r>
              <a:rPr lang="en-GB" sz="3200" u="sng" dirty="0">
                <a:solidFill>
                  <a:srgbClr val="0070C0"/>
                </a:solidFill>
                <a:latin typeface="Sassoon Penpals Joined" panose="02000400000000000000" pitchFamily="50" charset="0"/>
              </a:rPr>
              <a:t>renishaw.derbyshire.sch.uk</a:t>
            </a:r>
          </a:p>
          <a:p>
            <a:pPr algn="ctr"/>
            <a:endParaRPr lang="en-GB" sz="3200" dirty="0">
              <a:latin typeface="Sassoon Penpals Joined" panose="02000400000000000000" pitchFamily="50" charset="0"/>
            </a:endParaRPr>
          </a:p>
          <a:p>
            <a:pPr algn="ctr"/>
            <a:endParaRPr lang="en-GB" sz="3200" dirty="0">
              <a:latin typeface="Sassoon Penpals Joined" panose="02000400000000000000" pitchFamily="50" charset="0"/>
            </a:endParaRPr>
          </a:p>
          <a:p>
            <a:pPr algn="ctr"/>
            <a:r>
              <a:rPr lang="en-US" sz="3200" dirty="0">
                <a:latin typeface="Sassoon Penpals Joined" panose="02000400000000000000" pitchFamily="50" charset="0"/>
                <a:ea typeface="Calibri" panose="020F0502020204030204" pitchFamily="34" charset="0"/>
              </a:rPr>
              <a:t>We hope that complaints about SEND provision will be rare; however, if there should be a concern the process outlined in the school’s Complaints Policy should be followed.</a:t>
            </a:r>
            <a:endParaRPr lang="en-GB" sz="2400" dirty="0">
              <a:latin typeface="Sassoon Penpals Joined" panose="02000400000000000000" pitchFamily="50" charset="0"/>
            </a:endParaRPr>
          </a:p>
          <a:p>
            <a:endParaRPr lang="en-GB" sz="2400" dirty="0">
              <a:latin typeface="Sassoon Penpals Joined" panose="02000400000000000000" pitchFamily="50" charset="0"/>
            </a:endParaRPr>
          </a:p>
        </p:txBody>
      </p:sp>
      <p:pic>
        <p:nvPicPr>
          <p:cNvPr id="4" name="Picture 3">
            <a:extLst>
              <a:ext uri="{FF2B5EF4-FFF2-40B4-BE49-F238E27FC236}">
                <a16:creationId xmlns:a16="http://schemas.microsoft.com/office/drawing/2014/main" id="{11EEEC76-9973-4C5C-BF97-B45BC6B8C351}"/>
              </a:ext>
            </a:extLst>
          </p:cNvPr>
          <p:cNvPicPr>
            <a:picLocks noChangeAspect="1"/>
          </p:cNvPicPr>
          <p:nvPr/>
        </p:nvPicPr>
        <p:blipFill>
          <a:blip r:embed="rId3"/>
          <a:stretch>
            <a:fillRect/>
          </a:stretch>
        </p:blipFill>
        <p:spPr>
          <a:xfrm>
            <a:off x="11329227" y="145415"/>
            <a:ext cx="733401" cy="881527"/>
          </a:xfrm>
          <a:prstGeom prst="rect">
            <a:avLst/>
          </a:prstGeom>
        </p:spPr>
      </p:pic>
      <p:pic>
        <p:nvPicPr>
          <p:cNvPr id="5" name="Picture 4">
            <a:extLst>
              <a:ext uri="{FF2B5EF4-FFF2-40B4-BE49-F238E27FC236}">
                <a16:creationId xmlns:a16="http://schemas.microsoft.com/office/drawing/2014/main" id="{A12854CB-DD75-2BFA-9CE2-6DF3AFBE69ED}"/>
              </a:ext>
            </a:extLst>
          </p:cNvPr>
          <p:cNvPicPr>
            <a:picLocks noChangeAspect="1"/>
          </p:cNvPicPr>
          <p:nvPr/>
        </p:nvPicPr>
        <p:blipFill>
          <a:blip r:embed="rId3"/>
          <a:stretch>
            <a:fillRect/>
          </a:stretch>
        </p:blipFill>
        <p:spPr>
          <a:xfrm>
            <a:off x="123253" y="145414"/>
            <a:ext cx="733401" cy="881527"/>
          </a:xfrm>
          <a:prstGeom prst="rect">
            <a:avLst/>
          </a:prstGeom>
        </p:spPr>
      </p:pic>
    </p:spTree>
    <p:extLst>
      <p:ext uri="{BB962C8B-B14F-4D97-AF65-F5344CB8AC3E}">
        <p14:creationId xmlns:p14="http://schemas.microsoft.com/office/powerpoint/2010/main" val="1817012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F386AC-6E77-98DB-3672-A4474403BA38}"/>
              </a:ext>
            </a:extLst>
          </p:cNvPr>
          <p:cNvSpPr txBox="1"/>
          <p:nvPr/>
        </p:nvSpPr>
        <p:spPr>
          <a:xfrm>
            <a:off x="1480412" y="40188"/>
            <a:ext cx="8954086" cy="707886"/>
          </a:xfrm>
          <a:prstGeom prst="rect">
            <a:avLst/>
          </a:prstGeom>
          <a:noFill/>
        </p:spPr>
        <p:txBody>
          <a:bodyPr wrap="square" rtlCol="0">
            <a:spAutoFit/>
          </a:bodyPr>
          <a:lstStyle/>
          <a:p>
            <a:pPr algn="ctr"/>
            <a:r>
              <a:rPr lang="en-GB" sz="4000" b="1" u="sng" dirty="0">
                <a:latin typeface="Sassoon Penpals Joined" panose="02000400000000000000" pitchFamily="50" charset="0"/>
              </a:rPr>
              <a:t>Key Contacts:</a:t>
            </a:r>
          </a:p>
        </p:txBody>
      </p:sp>
      <p:sp>
        <p:nvSpPr>
          <p:cNvPr id="3" name="TextBox 2">
            <a:extLst>
              <a:ext uri="{FF2B5EF4-FFF2-40B4-BE49-F238E27FC236}">
                <a16:creationId xmlns:a16="http://schemas.microsoft.com/office/drawing/2014/main" id="{CC46642D-74AF-CEBA-0A4D-840AC581A803}"/>
              </a:ext>
            </a:extLst>
          </p:cNvPr>
          <p:cNvSpPr txBox="1"/>
          <p:nvPr/>
        </p:nvSpPr>
        <p:spPr>
          <a:xfrm>
            <a:off x="1014623" y="618651"/>
            <a:ext cx="10203402" cy="969496"/>
          </a:xfrm>
          <a:prstGeom prst="rect">
            <a:avLst/>
          </a:prstGeom>
          <a:noFill/>
        </p:spPr>
        <p:txBody>
          <a:bodyPr wrap="square">
            <a:spAutoFit/>
          </a:bodyPr>
          <a:lstStyle/>
          <a:p>
            <a:r>
              <a:rPr lang="en-GB" sz="1900" dirty="0">
                <a:latin typeface="Sassoon Penpals Joined" panose="02000400000000000000" pitchFamily="50" charset="0"/>
              </a:rPr>
              <a:t>In the first instance, if you have any concerns that your child might have a Special Educational Need or is finding learning difficult you should contact your child’s Class Teacher. You can email </a:t>
            </a:r>
            <a:r>
              <a:rPr lang="en-GB" sz="1900" dirty="0">
                <a:solidFill>
                  <a:srgbClr val="0563C1"/>
                </a:solidFill>
                <a:latin typeface="Sassoon Penpals Joined" panose="02000400000000000000" pitchFamily="50" charset="0"/>
                <a:hlinkClick r:id="rId2"/>
              </a:rPr>
              <a:t>info</a:t>
            </a:r>
            <a:r>
              <a:rPr lang="en-GB" sz="1900" u="sng" dirty="0">
                <a:solidFill>
                  <a:srgbClr val="0070C0"/>
                </a:solidFill>
                <a:latin typeface="Sassoon Penpals Joined" panose="02000400000000000000" pitchFamily="50" charset="0"/>
                <a:hlinkClick r:id="rId2"/>
              </a:rPr>
              <a:t>@renishaw.derbyshire.sch.uk</a:t>
            </a:r>
            <a:r>
              <a:rPr lang="en-GB" sz="1900" u="sng" dirty="0">
                <a:solidFill>
                  <a:srgbClr val="0070C0"/>
                </a:solidFill>
                <a:latin typeface="Sassoon Penpals Joined" panose="02000400000000000000" pitchFamily="50" charset="0"/>
              </a:rPr>
              <a:t> </a:t>
            </a:r>
            <a:r>
              <a:rPr lang="en-GB" sz="1900" dirty="0">
                <a:latin typeface="Sassoon Penpals Joined" panose="02000400000000000000" pitchFamily="50" charset="0"/>
              </a:rPr>
              <a:t>or contact them on Class Dojo.</a:t>
            </a:r>
            <a:endParaRPr lang="en-GB" sz="1900" u="sng" dirty="0">
              <a:solidFill>
                <a:srgbClr val="0070C0"/>
              </a:solidFill>
              <a:latin typeface="Sassoon Penpals Joined" panose="02000400000000000000" pitchFamily="50" charset="0"/>
            </a:endParaRPr>
          </a:p>
        </p:txBody>
      </p:sp>
      <p:sp>
        <p:nvSpPr>
          <p:cNvPr id="6" name="TextBox 5">
            <a:extLst>
              <a:ext uri="{FF2B5EF4-FFF2-40B4-BE49-F238E27FC236}">
                <a16:creationId xmlns:a16="http://schemas.microsoft.com/office/drawing/2014/main" id="{85403970-1C6C-EDC4-5503-FB25F8584561}"/>
              </a:ext>
            </a:extLst>
          </p:cNvPr>
          <p:cNvSpPr txBox="1"/>
          <p:nvPr/>
        </p:nvSpPr>
        <p:spPr>
          <a:xfrm>
            <a:off x="262639" y="1645445"/>
            <a:ext cx="7769101" cy="5062924"/>
          </a:xfrm>
          <a:prstGeom prst="rect">
            <a:avLst/>
          </a:prstGeom>
          <a:noFill/>
        </p:spPr>
        <p:txBody>
          <a:bodyPr wrap="square">
            <a:spAutoFit/>
          </a:bodyPr>
          <a:lstStyle/>
          <a:p>
            <a:r>
              <a:rPr lang="en-GB" sz="1900" dirty="0">
                <a:latin typeface="Sassoon Penpals Joined" panose="02000400000000000000" pitchFamily="50" charset="0"/>
              </a:rPr>
              <a:t>Our Special Educational Needs Coordinator (SENCo) is Mrs Rebecca Jones</a:t>
            </a:r>
          </a:p>
          <a:p>
            <a:r>
              <a:rPr lang="en-GB" sz="1900" dirty="0">
                <a:latin typeface="Sassoon Penpals Joined" panose="02000400000000000000" pitchFamily="50" charset="0"/>
              </a:rPr>
              <a:t>(</a:t>
            </a:r>
            <a:r>
              <a:rPr lang="en-GB" sz="1900" dirty="0">
                <a:latin typeface="Sassoon Penpals Joined" panose="02000400000000000000" pitchFamily="50" charset="0"/>
                <a:hlinkClick r:id="rId3"/>
              </a:rPr>
              <a:t>senco@</a:t>
            </a:r>
            <a:r>
              <a:rPr lang="en-GB" sz="1900" u="sng" dirty="0">
                <a:solidFill>
                  <a:srgbClr val="0070C0"/>
                </a:solidFill>
                <a:latin typeface="Sassoon Penpals Joined" panose="02000400000000000000" pitchFamily="50" charset="0"/>
                <a:hlinkClick r:id="rId3"/>
              </a:rPr>
              <a:t>renishaw.derbyshire.sch.uk</a:t>
            </a:r>
            <a:r>
              <a:rPr lang="en-GB" sz="1900" dirty="0">
                <a:latin typeface="Sassoon Penpals Joined" panose="02000400000000000000" pitchFamily="50" charset="0"/>
              </a:rPr>
              <a:t>)</a:t>
            </a:r>
          </a:p>
          <a:p>
            <a:endParaRPr lang="en-GB" sz="1900" dirty="0">
              <a:latin typeface="Sassoon Penpals Joined" panose="02000400000000000000" pitchFamily="50" charset="0"/>
            </a:endParaRPr>
          </a:p>
          <a:p>
            <a:r>
              <a:rPr lang="en-GB" sz="1900" dirty="0">
                <a:latin typeface="Sassoon Penpals Joined" panose="02000400000000000000" pitchFamily="50" charset="0"/>
              </a:rPr>
              <a:t>Our SEN governor is Mrs Rebecca Williams.</a:t>
            </a:r>
          </a:p>
          <a:p>
            <a:endParaRPr lang="en-GB" sz="1900" dirty="0">
              <a:latin typeface="Sassoon Penpals Joined" panose="02000400000000000000" pitchFamily="50" charset="0"/>
            </a:endParaRPr>
          </a:p>
          <a:p>
            <a:r>
              <a:rPr lang="en-GB" sz="1900" dirty="0">
                <a:latin typeface="Sassoon Penpals Joined" panose="02000400000000000000" pitchFamily="50" charset="0"/>
              </a:rPr>
              <a:t>The role of the SENCo involves ensuring that: </a:t>
            </a:r>
          </a:p>
          <a:p>
            <a:r>
              <a:rPr lang="en-GB" sz="1900" dirty="0">
                <a:latin typeface="Sassoon Penpals Joined" panose="02000400000000000000" pitchFamily="50" charset="0"/>
              </a:rPr>
              <a:t>• teachers understand children’s needs </a:t>
            </a:r>
          </a:p>
          <a:p>
            <a:r>
              <a:rPr lang="en-GB" sz="1900" dirty="0">
                <a:latin typeface="Sassoon Penpals Joined" panose="02000400000000000000" pitchFamily="50" charset="0"/>
              </a:rPr>
              <a:t>• teachers are trained in meeting those needs </a:t>
            </a:r>
          </a:p>
          <a:p>
            <a:r>
              <a:rPr lang="en-GB" sz="1900" dirty="0">
                <a:latin typeface="Sassoon Penpals Joined" panose="02000400000000000000" pitchFamily="50" charset="0"/>
              </a:rPr>
              <a:t>• the quality of teaching for children with SEND, and provision across the </a:t>
            </a:r>
          </a:p>
          <a:p>
            <a:r>
              <a:rPr lang="en-GB" sz="1900" dirty="0">
                <a:latin typeface="Sassoon Penpals Joined" panose="02000400000000000000" pitchFamily="50" charset="0"/>
              </a:rPr>
              <a:t>school is efficiently managed. </a:t>
            </a:r>
          </a:p>
          <a:p>
            <a:endParaRPr lang="en-GB" sz="1900" dirty="0">
              <a:latin typeface="Sassoon Penpals Joined" panose="02000400000000000000" pitchFamily="50" charset="0"/>
            </a:endParaRPr>
          </a:p>
          <a:p>
            <a:r>
              <a:rPr lang="en-GB" sz="1900" dirty="0">
                <a:latin typeface="Sassoon Penpals Joined" panose="02000400000000000000" pitchFamily="50" charset="0"/>
              </a:rPr>
              <a:t>Address – Renishaw Primary School</a:t>
            </a:r>
          </a:p>
          <a:p>
            <a:r>
              <a:rPr lang="en-GB" sz="1900" dirty="0">
                <a:latin typeface="Sassoon Penpals Joined" panose="02000400000000000000" pitchFamily="50" charset="0"/>
              </a:rPr>
              <a:t>Hague Lane</a:t>
            </a:r>
          </a:p>
          <a:p>
            <a:r>
              <a:rPr lang="en-GB" sz="1900" dirty="0">
                <a:latin typeface="Sassoon Penpals Joined" panose="02000400000000000000" pitchFamily="50" charset="0"/>
              </a:rPr>
              <a:t>Renishaw</a:t>
            </a:r>
          </a:p>
          <a:p>
            <a:r>
              <a:rPr lang="en-GB" sz="1900" dirty="0">
                <a:latin typeface="Sassoon Penpals Joined" panose="02000400000000000000" pitchFamily="50" charset="0"/>
              </a:rPr>
              <a:t>S21 3UR</a:t>
            </a:r>
          </a:p>
          <a:p>
            <a:r>
              <a:rPr lang="en-GB" sz="1900" dirty="0">
                <a:latin typeface="Sassoon Penpals Joined" panose="02000400000000000000" pitchFamily="50" charset="0"/>
              </a:rPr>
              <a:t>Phone – 01246 432366</a:t>
            </a:r>
          </a:p>
          <a:p>
            <a:r>
              <a:rPr lang="en-GB" sz="1900" dirty="0">
                <a:latin typeface="Sassoon Penpals Joined" panose="02000400000000000000" pitchFamily="50" charset="0"/>
              </a:rPr>
              <a:t>Email - </a:t>
            </a:r>
            <a:r>
              <a:rPr lang="en-GB" sz="1900" u="sng" dirty="0">
                <a:solidFill>
                  <a:srgbClr val="0070C0"/>
                </a:solidFill>
                <a:latin typeface="Sassoon Penpals Joined" panose="02000400000000000000" pitchFamily="50" charset="0"/>
              </a:rPr>
              <a:t>info</a:t>
            </a:r>
            <a:r>
              <a:rPr lang="en-GB" sz="1900" u="sng" dirty="0">
                <a:solidFill>
                  <a:srgbClr val="0070C0"/>
                </a:solidFill>
                <a:latin typeface="Sassoon Penpals Joined" panose="02000400000000000000" pitchFamily="50" charset="0"/>
                <a:hlinkClick r:id="rId4">
                  <a:extLst>
                    <a:ext uri="{A12FA001-AC4F-418D-AE19-62706E023703}">
                      <ahyp:hlinkClr xmlns:ahyp="http://schemas.microsoft.com/office/drawing/2018/hyperlinkcolor" val="tx"/>
                    </a:ext>
                  </a:extLst>
                </a:hlinkClick>
              </a:rPr>
              <a:t>@</a:t>
            </a:r>
            <a:r>
              <a:rPr lang="en-GB" sz="1900" u="sng" dirty="0">
                <a:solidFill>
                  <a:srgbClr val="0070C0"/>
                </a:solidFill>
                <a:latin typeface="Sassoon Penpals Joined" panose="02000400000000000000" pitchFamily="50" charset="0"/>
              </a:rPr>
              <a:t>renishaw.Derbyshire.sch.uk</a:t>
            </a:r>
          </a:p>
        </p:txBody>
      </p:sp>
      <p:pic>
        <p:nvPicPr>
          <p:cNvPr id="8" name="Picture 7">
            <a:extLst>
              <a:ext uri="{FF2B5EF4-FFF2-40B4-BE49-F238E27FC236}">
                <a16:creationId xmlns:a16="http://schemas.microsoft.com/office/drawing/2014/main" id="{812019AC-68AF-403E-9C36-405BCC3A665C}"/>
              </a:ext>
            </a:extLst>
          </p:cNvPr>
          <p:cNvPicPr>
            <a:picLocks noChangeAspect="1"/>
          </p:cNvPicPr>
          <p:nvPr/>
        </p:nvPicPr>
        <p:blipFill>
          <a:blip r:embed="rId5"/>
          <a:stretch>
            <a:fillRect/>
          </a:stretch>
        </p:blipFill>
        <p:spPr>
          <a:xfrm>
            <a:off x="11195850" y="84158"/>
            <a:ext cx="919751" cy="856562"/>
          </a:xfrm>
          <a:prstGeom prst="rect">
            <a:avLst/>
          </a:prstGeom>
        </p:spPr>
      </p:pic>
      <p:pic>
        <p:nvPicPr>
          <p:cNvPr id="1026" name="Picture 2">
            <a:extLst>
              <a:ext uri="{FF2B5EF4-FFF2-40B4-BE49-F238E27FC236}">
                <a16:creationId xmlns:a16="http://schemas.microsoft.com/office/drawing/2014/main" id="{1D691762-8A68-DDA9-F8E2-BFC1A0FF8E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1956" y="1533465"/>
            <a:ext cx="1619485" cy="2082194"/>
          </a:xfrm>
          <a:prstGeom prst="rect">
            <a:avLst/>
          </a:prstGeom>
          <a:noFill/>
          <a:ln w="95250">
            <a:solidFill>
              <a:srgbClr val="0070C0"/>
            </a:solidFill>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D9164D1-89F7-A0D8-77DF-0F609408176D}"/>
              </a:ext>
            </a:extLst>
          </p:cNvPr>
          <p:cNvPicPr>
            <a:picLocks noChangeAspect="1"/>
          </p:cNvPicPr>
          <p:nvPr/>
        </p:nvPicPr>
        <p:blipFill>
          <a:blip r:embed="rId5"/>
          <a:stretch>
            <a:fillRect/>
          </a:stretch>
        </p:blipFill>
        <p:spPr>
          <a:xfrm>
            <a:off x="94872" y="94931"/>
            <a:ext cx="919751" cy="856562"/>
          </a:xfrm>
          <a:prstGeom prst="rect">
            <a:avLst/>
          </a:prstGeom>
        </p:spPr>
      </p:pic>
      <p:pic>
        <p:nvPicPr>
          <p:cNvPr id="1028" name="Picture 4">
            <a:extLst>
              <a:ext uri="{FF2B5EF4-FFF2-40B4-BE49-F238E27FC236}">
                <a16:creationId xmlns:a16="http://schemas.microsoft.com/office/drawing/2014/main" id="{919C92B0-4D2B-7E44-B4E2-806205E507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1956" y="4195731"/>
            <a:ext cx="1619484" cy="2082193"/>
          </a:xfrm>
          <a:prstGeom prst="rect">
            <a:avLst/>
          </a:prstGeom>
          <a:noFill/>
          <a:ln w="95250">
            <a:solidFill>
              <a:srgbClr val="0070C0"/>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5D7A4E-DDAD-3516-0502-556B8B891CF5}"/>
              </a:ext>
            </a:extLst>
          </p:cNvPr>
          <p:cNvSpPr txBox="1"/>
          <p:nvPr/>
        </p:nvSpPr>
        <p:spPr>
          <a:xfrm>
            <a:off x="9654257" y="3645992"/>
            <a:ext cx="2275104" cy="400110"/>
          </a:xfrm>
          <a:prstGeom prst="rect">
            <a:avLst/>
          </a:prstGeom>
          <a:noFill/>
        </p:spPr>
        <p:txBody>
          <a:bodyPr wrap="square">
            <a:spAutoFit/>
          </a:bodyPr>
          <a:lstStyle/>
          <a:p>
            <a:r>
              <a:rPr lang="en-GB" sz="2000" dirty="0">
                <a:latin typeface="Sassoon Penpals Joined" panose="02000400000000000000" pitchFamily="50" charset="0"/>
              </a:rPr>
              <a:t>Mrs Rebecca Jones</a:t>
            </a:r>
          </a:p>
        </p:txBody>
      </p:sp>
      <p:sp>
        <p:nvSpPr>
          <p:cNvPr id="7" name="TextBox 6">
            <a:extLst>
              <a:ext uri="{FF2B5EF4-FFF2-40B4-BE49-F238E27FC236}">
                <a16:creationId xmlns:a16="http://schemas.microsoft.com/office/drawing/2014/main" id="{E2568D53-811F-5FEF-A097-6FB44038FDD2}"/>
              </a:ext>
            </a:extLst>
          </p:cNvPr>
          <p:cNvSpPr txBox="1"/>
          <p:nvPr/>
        </p:nvSpPr>
        <p:spPr>
          <a:xfrm>
            <a:off x="9522937" y="6351264"/>
            <a:ext cx="2537743" cy="400110"/>
          </a:xfrm>
          <a:prstGeom prst="rect">
            <a:avLst/>
          </a:prstGeom>
          <a:noFill/>
        </p:spPr>
        <p:txBody>
          <a:bodyPr wrap="square">
            <a:spAutoFit/>
          </a:bodyPr>
          <a:lstStyle/>
          <a:p>
            <a:r>
              <a:rPr lang="en-GB" sz="2000" dirty="0">
                <a:latin typeface="Sassoon Penpals Joined" panose="02000400000000000000" pitchFamily="50" charset="0"/>
              </a:rPr>
              <a:t>Mrs Rebecca Williams</a:t>
            </a:r>
          </a:p>
        </p:txBody>
      </p:sp>
    </p:spTree>
    <p:extLst>
      <p:ext uri="{BB962C8B-B14F-4D97-AF65-F5344CB8AC3E}">
        <p14:creationId xmlns:p14="http://schemas.microsoft.com/office/powerpoint/2010/main" val="3181464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872883-4D2D-4904-B550-EB58B87179AF}"/>
              </a:ext>
            </a:extLst>
          </p:cNvPr>
          <p:cNvSpPr>
            <a:spLocks noGrp="1"/>
          </p:cNvSpPr>
          <p:nvPr>
            <p:ph type="title"/>
          </p:nvPr>
        </p:nvSpPr>
        <p:spPr>
          <a:xfrm>
            <a:off x="5018342" y="103172"/>
            <a:ext cx="2215729" cy="624776"/>
          </a:xfrm>
        </p:spPr>
        <p:txBody>
          <a:bodyPr>
            <a:noAutofit/>
          </a:bodyPr>
          <a:lstStyle/>
          <a:p>
            <a:r>
              <a:rPr lang="en-GB" sz="3200" b="1" u="sng" dirty="0">
                <a:latin typeface="Sassoon Penpals Joined" panose="02000400000000000000" pitchFamily="50" charset="0"/>
              </a:rPr>
              <a:t>Appendix 1:</a:t>
            </a:r>
          </a:p>
        </p:txBody>
      </p:sp>
      <p:pic>
        <p:nvPicPr>
          <p:cNvPr id="4" name="Picture 3">
            <a:extLst>
              <a:ext uri="{FF2B5EF4-FFF2-40B4-BE49-F238E27FC236}">
                <a16:creationId xmlns:a16="http://schemas.microsoft.com/office/drawing/2014/main" id="{E001B7B5-F5D3-4429-BBD5-DD17F4AA6C19}"/>
              </a:ext>
            </a:extLst>
          </p:cNvPr>
          <p:cNvPicPr>
            <a:picLocks noChangeAspect="1"/>
          </p:cNvPicPr>
          <p:nvPr/>
        </p:nvPicPr>
        <p:blipFill>
          <a:blip r:embed="rId2"/>
          <a:stretch>
            <a:fillRect/>
          </a:stretch>
        </p:blipFill>
        <p:spPr>
          <a:xfrm>
            <a:off x="11391937" y="103172"/>
            <a:ext cx="714809" cy="624776"/>
          </a:xfrm>
          <a:prstGeom prst="rect">
            <a:avLst/>
          </a:prstGeom>
        </p:spPr>
      </p:pic>
      <p:pic>
        <p:nvPicPr>
          <p:cNvPr id="2" name="Picture 1">
            <a:extLst>
              <a:ext uri="{FF2B5EF4-FFF2-40B4-BE49-F238E27FC236}">
                <a16:creationId xmlns:a16="http://schemas.microsoft.com/office/drawing/2014/main" id="{DD6B2D42-5617-AE09-6913-2FCDA9AF717F}"/>
              </a:ext>
            </a:extLst>
          </p:cNvPr>
          <p:cNvPicPr>
            <a:picLocks noChangeAspect="1"/>
          </p:cNvPicPr>
          <p:nvPr/>
        </p:nvPicPr>
        <p:blipFill>
          <a:blip r:embed="rId2"/>
          <a:stretch>
            <a:fillRect/>
          </a:stretch>
        </p:blipFill>
        <p:spPr>
          <a:xfrm>
            <a:off x="145667" y="103172"/>
            <a:ext cx="714809" cy="624776"/>
          </a:xfrm>
          <a:prstGeom prst="rect">
            <a:avLst/>
          </a:prstGeom>
        </p:spPr>
      </p:pic>
      <p:pic>
        <p:nvPicPr>
          <p:cNvPr id="5" name="Picture 4">
            <a:extLst>
              <a:ext uri="{FF2B5EF4-FFF2-40B4-BE49-F238E27FC236}">
                <a16:creationId xmlns:a16="http://schemas.microsoft.com/office/drawing/2014/main" id="{78E37777-CD0C-F13A-F012-C92C15886B79}"/>
              </a:ext>
            </a:extLst>
          </p:cNvPr>
          <p:cNvPicPr>
            <a:picLocks noChangeAspect="1"/>
          </p:cNvPicPr>
          <p:nvPr/>
        </p:nvPicPr>
        <p:blipFill>
          <a:blip r:embed="rId3"/>
          <a:stretch>
            <a:fillRect/>
          </a:stretch>
        </p:blipFill>
        <p:spPr>
          <a:xfrm>
            <a:off x="154030" y="838933"/>
            <a:ext cx="11952715" cy="5937460"/>
          </a:xfrm>
          <a:prstGeom prst="rect">
            <a:avLst/>
          </a:prstGeom>
        </p:spPr>
      </p:pic>
    </p:spTree>
    <p:extLst>
      <p:ext uri="{BB962C8B-B14F-4D97-AF65-F5344CB8AC3E}">
        <p14:creationId xmlns:p14="http://schemas.microsoft.com/office/powerpoint/2010/main" val="365504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F386AC-6E77-98DB-3672-A4474403BA38}"/>
              </a:ext>
            </a:extLst>
          </p:cNvPr>
          <p:cNvSpPr txBox="1"/>
          <p:nvPr/>
        </p:nvSpPr>
        <p:spPr>
          <a:xfrm>
            <a:off x="694858" y="181957"/>
            <a:ext cx="10802283" cy="6801862"/>
          </a:xfrm>
          <a:prstGeom prst="rect">
            <a:avLst/>
          </a:prstGeom>
          <a:noFill/>
        </p:spPr>
        <p:txBody>
          <a:bodyPr wrap="square" rtlCol="0">
            <a:spAutoFit/>
          </a:bodyPr>
          <a:lstStyle/>
          <a:p>
            <a:pPr marL="274955" indent="-211455" algn="ctr">
              <a:tabLst>
                <a:tab pos="6577330" algn="l"/>
              </a:tabLst>
            </a:pPr>
            <a:r>
              <a:rPr lang="en-GB" sz="4000" b="1" u="sng" dirty="0">
                <a:effectLst/>
                <a:latin typeface="Sassoon Penpals Joined" panose="02000400000000000000" pitchFamily="50" charset="0"/>
                <a:ea typeface="Calibri" panose="020F0502020204030204" pitchFamily="34" charset="0"/>
              </a:rPr>
              <a:t>Statement of Intent </a:t>
            </a:r>
          </a:p>
          <a:p>
            <a:pPr marL="274955" indent="-211455" algn="ctr">
              <a:tabLst>
                <a:tab pos="6577330" algn="l"/>
              </a:tabLst>
            </a:pPr>
            <a:endParaRPr lang="en-GB" sz="2000" b="1" u="sng" dirty="0">
              <a:effectLst/>
              <a:latin typeface="Sassoon Penpals Joined" panose="02000400000000000000" pitchFamily="50" charset="0"/>
              <a:ea typeface="Calibri" panose="020F0502020204030204" pitchFamily="34" charset="0"/>
            </a:endParaRPr>
          </a:p>
          <a:p>
            <a:pPr marL="274955" indent="-211455">
              <a:tabLst>
                <a:tab pos="6577330" algn="l"/>
              </a:tabLst>
            </a:pPr>
            <a:endParaRPr lang="en-GB" sz="1800" b="1" u="sng" dirty="0">
              <a:effectLst/>
              <a:latin typeface="Calibri" panose="020F0502020204030204" pitchFamily="34" charset="0"/>
              <a:ea typeface="Calibri" panose="020F0502020204030204" pitchFamily="34" charset="0"/>
            </a:endParaRPr>
          </a:p>
          <a:p>
            <a:pPr marL="274955" indent="-211455">
              <a:tabLst>
                <a:tab pos="6577330" algn="l"/>
              </a:tabLst>
            </a:pPr>
            <a:r>
              <a:rPr lang="en-GB" sz="2000" dirty="0">
                <a:effectLst/>
                <a:latin typeface="Sassoon Penpals Joined" panose="02000400000000000000" pitchFamily="50" charset="0"/>
                <a:ea typeface="Calibri" panose="020F0502020204030204" pitchFamily="34" charset="0"/>
              </a:rPr>
              <a:t>Renishaw Primary School values all pupils and celebrates diversity of experience, interest and achievement. All pupils need to experience praise, recognition and success, and pupils with SEND have equal entitlement to this.  </a:t>
            </a:r>
          </a:p>
          <a:p>
            <a:pPr marL="274955" indent="-211455">
              <a:tabLst>
                <a:tab pos="6577330" algn="l"/>
              </a:tabLst>
            </a:pPr>
            <a:r>
              <a:rPr lang="en-GB" sz="2000" dirty="0">
                <a:effectLst/>
                <a:latin typeface="Sassoon Penpals Joined" panose="02000400000000000000" pitchFamily="50" charset="0"/>
                <a:ea typeface="Calibri" panose="020F0502020204030204" pitchFamily="34" charset="0"/>
              </a:rPr>
              <a:t>  </a:t>
            </a:r>
          </a:p>
          <a:p>
            <a:pPr marL="274955" indent="-211455">
              <a:tabLst>
                <a:tab pos="6577330" algn="l"/>
              </a:tabLst>
            </a:pPr>
            <a:r>
              <a:rPr lang="en-GB" sz="2000" dirty="0">
                <a:latin typeface="Sassoon Penpals Joined" panose="02000400000000000000" pitchFamily="50" charset="0"/>
                <a:ea typeface="Calibri" panose="020F0502020204030204" pitchFamily="34" charset="0"/>
              </a:rPr>
              <a:t>T</a:t>
            </a:r>
            <a:r>
              <a:rPr lang="en-GB" sz="2000" dirty="0">
                <a:effectLst/>
                <a:latin typeface="Sassoon Penpals Joined" panose="02000400000000000000" pitchFamily="50" charset="0"/>
                <a:ea typeface="Calibri" panose="020F0502020204030204" pitchFamily="34" charset="0"/>
              </a:rPr>
              <a:t>he school aims to: </a:t>
            </a:r>
          </a:p>
          <a:p>
            <a:pPr marL="274955" indent="-211455">
              <a:tabLst>
                <a:tab pos="6577330" algn="l"/>
              </a:tabLst>
            </a:pPr>
            <a:r>
              <a:rPr lang="en-GB" sz="2000" dirty="0">
                <a:effectLst/>
                <a:latin typeface="Sassoon Penpals Joined" panose="02000400000000000000" pitchFamily="50" charset="0"/>
                <a:ea typeface="Calibri" panose="020F0502020204030204" pitchFamily="34" charset="0"/>
              </a:rPr>
              <a:t> </a:t>
            </a:r>
          </a:p>
          <a:p>
            <a:pPr marL="274955" indent="-211455">
              <a:tabLst>
                <a:tab pos="6577330" algn="l"/>
              </a:tabLst>
            </a:pPr>
            <a:r>
              <a:rPr lang="en-GB" sz="2000" dirty="0">
                <a:effectLst/>
                <a:latin typeface="Sassoon Penpals Joined" panose="02000400000000000000" pitchFamily="50" charset="0"/>
                <a:ea typeface="Calibri" panose="020F0502020204030204" pitchFamily="34" charset="0"/>
              </a:rPr>
              <a:t>•	Eliminate discrimination. </a:t>
            </a:r>
          </a:p>
          <a:p>
            <a:pPr marL="274955" indent="-211455">
              <a:tabLst>
                <a:tab pos="6577330" algn="l"/>
              </a:tabLst>
            </a:pPr>
            <a:r>
              <a:rPr lang="en-GB" sz="2000" dirty="0">
                <a:effectLst/>
                <a:latin typeface="Sassoon Penpals Joined" panose="02000400000000000000" pitchFamily="50" charset="0"/>
                <a:ea typeface="Calibri" panose="020F0502020204030204" pitchFamily="34" charset="0"/>
              </a:rPr>
              <a:t>•	Promote equal opportunities.  </a:t>
            </a:r>
          </a:p>
          <a:p>
            <a:pPr marL="274955" indent="-211455">
              <a:tabLst>
                <a:tab pos="6577330" algn="l"/>
              </a:tabLst>
            </a:pPr>
            <a:r>
              <a:rPr lang="en-GB" sz="2000" dirty="0">
                <a:effectLst/>
                <a:latin typeface="Sassoon Penpals Joined" panose="02000400000000000000" pitchFamily="50" charset="0"/>
                <a:ea typeface="Calibri" panose="020F0502020204030204" pitchFamily="34" charset="0"/>
              </a:rPr>
              <a:t>•	Foster good relationships between pupils with SEND and pupils without SEND.  </a:t>
            </a:r>
          </a:p>
          <a:p>
            <a:pPr marL="274955" indent="-211455">
              <a:tabLst>
                <a:tab pos="6577330" algn="l"/>
              </a:tabLst>
            </a:pPr>
            <a:endParaRPr lang="en-GB" sz="2000" dirty="0">
              <a:effectLst/>
              <a:latin typeface="Sassoon Penpals Joined" panose="02000400000000000000" pitchFamily="50" charset="0"/>
              <a:ea typeface="Calibri" panose="020F0502020204030204" pitchFamily="34" charset="0"/>
            </a:endParaRPr>
          </a:p>
          <a:p>
            <a:pPr marL="274955" indent="-211455">
              <a:tabLst>
                <a:tab pos="6577330" algn="l"/>
              </a:tabLst>
            </a:pPr>
            <a:r>
              <a:rPr lang="en-GB" sz="2000" dirty="0">
                <a:effectLst/>
                <a:latin typeface="Sassoon Penpals Joined" panose="02000400000000000000" pitchFamily="50" charset="0"/>
                <a:ea typeface="Calibri" panose="020F0502020204030204" pitchFamily="34" charset="0"/>
              </a:rPr>
              <a:t>The school will work within the following principles, which underpin our </a:t>
            </a:r>
            <a:r>
              <a:rPr lang="en-GB" sz="2000" u="sng" dirty="0">
                <a:effectLst/>
                <a:latin typeface="Sassoon Penpals Joined" panose="02000400000000000000" pitchFamily="50" charset="0"/>
                <a:ea typeface="Calibri" panose="020F0502020204030204" pitchFamily="34" charset="0"/>
              </a:rPr>
              <a:t>SEND Policy.</a:t>
            </a:r>
            <a:endParaRPr lang="en-GB" sz="2000" dirty="0">
              <a:effectLst/>
              <a:highlight>
                <a:srgbClr val="FFFF00"/>
              </a:highlight>
              <a:latin typeface="Sassoon Penpals Joined" panose="02000400000000000000" pitchFamily="50" charset="0"/>
              <a:ea typeface="Calibri" panose="020F0502020204030204" pitchFamily="34" charset="0"/>
            </a:endParaRPr>
          </a:p>
          <a:p>
            <a:pPr marL="274955" indent="-211455">
              <a:tabLst>
                <a:tab pos="6577330" algn="l"/>
              </a:tabLst>
            </a:pPr>
            <a:r>
              <a:rPr lang="en-GB" sz="2000" dirty="0">
                <a:effectLst/>
                <a:latin typeface="Sassoon Penpals Joined" panose="02000400000000000000" pitchFamily="50" charset="0"/>
                <a:ea typeface="Calibri" panose="020F0502020204030204" pitchFamily="34" charset="0"/>
              </a:rPr>
              <a:t> </a:t>
            </a:r>
          </a:p>
          <a:p>
            <a:pPr marL="274955" indent="-211455">
              <a:tabLst>
                <a:tab pos="6577330" algn="l"/>
              </a:tabLst>
            </a:pPr>
            <a:r>
              <a:rPr lang="en-GB" sz="2000" dirty="0">
                <a:effectLst/>
                <a:latin typeface="Sassoon Penpals Joined" panose="02000400000000000000" pitchFamily="50" charset="0"/>
                <a:ea typeface="Calibri" panose="020F0502020204030204" pitchFamily="34" charset="0"/>
              </a:rPr>
              <a:t>•	The involvement of pupils and their parents/carers in decision-making.</a:t>
            </a:r>
          </a:p>
          <a:p>
            <a:pPr marL="274955" indent="-211455">
              <a:tabLst>
                <a:tab pos="6577330" algn="l"/>
              </a:tabLst>
            </a:pPr>
            <a:r>
              <a:rPr lang="en-GB" sz="2000" dirty="0">
                <a:effectLst/>
                <a:latin typeface="Sassoon Penpals Joined" panose="02000400000000000000" pitchFamily="50" charset="0"/>
                <a:ea typeface="Calibri" panose="020F0502020204030204" pitchFamily="34" charset="0"/>
              </a:rPr>
              <a:t>•	The identification of pupils’ needs.</a:t>
            </a:r>
          </a:p>
          <a:p>
            <a:pPr marL="274955" indent="-211455">
              <a:tabLst>
                <a:tab pos="6577330" algn="l"/>
              </a:tabLst>
            </a:pPr>
            <a:r>
              <a:rPr lang="en-GB" sz="2000" dirty="0">
                <a:effectLst/>
                <a:latin typeface="Sassoon Penpals Joined" panose="02000400000000000000" pitchFamily="50" charset="0"/>
                <a:ea typeface="Calibri" panose="020F0502020204030204" pitchFamily="34" charset="0"/>
              </a:rPr>
              <a:t>•	Collaboration between education, health and social care services to provide support.</a:t>
            </a:r>
          </a:p>
          <a:p>
            <a:pPr marL="274955" indent="-211455">
              <a:tabLst>
                <a:tab pos="6577330" algn="l"/>
              </a:tabLst>
            </a:pPr>
            <a:r>
              <a:rPr lang="en-GB" sz="2000" dirty="0">
                <a:effectLst/>
                <a:latin typeface="Sassoon Penpals Joined" panose="02000400000000000000" pitchFamily="50" charset="0"/>
                <a:ea typeface="Calibri" panose="020F0502020204030204" pitchFamily="34" charset="0"/>
              </a:rPr>
              <a:t>•	High-quality provision to meet the needs of pupils with SEND. </a:t>
            </a:r>
          </a:p>
          <a:p>
            <a:pPr marL="274955" indent="-211455">
              <a:tabLst>
                <a:tab pos="6577330" algn="l"/>
              </a:tabLst>
            </a:pPr>
            <a:r>
              <a:rPr lang="en-GB" sz="2000" dirty="0">
                <a:effectLst/>
                <a:latin typeface="Sassoon Penpals Joined" panose="02000400000000000000" pitchFamily="50" charset="0"/>
                <a:ea typeface="Calibri" panose="020F0502020204030204" pitchFamily="34" charset="0"/>
              </a:rPr>
              <a:t>•	Greater choice and control for pupils and their parents over their support. </a:t>
            </a:r>
          </a:p>
          <a:p>
            <a:pPr marL="274955" indent="-211455">
              <a:tabLst>
                <a:tab pos="6577330" algn="l"/>
              </a:tabLst>
            </a:pPr>
            <a:endParaRPr lang="en-GB" sz="1800" dirty="0">
              <a:effectLst/>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F88E7087-DAA5-4DC3-95FC-5B75765574A1}"/>
              </a:ext>
            </a:extLst>
          </p:cNvPr>
          <p:cNvPicPr>
            <a:picLocks noChangeAspect="1"/>
          </p:cNvPicPr>
          <p:nvPr/>
        </p:nvPicPr>
        <p:blipFill>
          <a:blip r:embed="rId2"/>
          <a:stretch>
            <a:fillRect/>
          </a:stretch>
        </p:blipFill>
        <p:spPr>
          <a:xfrm>
            <a:off x="11088914" y="156557"/>
            <a:ext cx="981814" cy="969889"/>
          </a:xfrm>
          <a:prstGeom prst="rect">
            <a:avLst/>
          </a:prstGeom>
        </p:spPr>
      </p:pic>
      <p:pic>
        <p:nvPicPr>
          <p:cNvPr id="3" name="Picture 2">
            <a:extLst>
              <a:ext uri="{FF2B5EF4-FFF2-40B4-BE49-F238E27FC236}">
                <a16:creationId xmlns:a16="http://schemas.microsoft.com/office/drawing/2014/main" id="{029B2684-0161-6227-383B-FA56A1CFA030}"/>
              </a:ext>
            </a:extLst>
          </p:cNvPr>
          <p:cNvPicPr>
            <a:picLocks noChangeAspect="1"/>
          </p:cNvPicPr>
          <p:nvPr/>
        </p:nvPicPr>
        <p:blipFill>
          <a:blip r:embed="rId2"/>
          <a:stretch>
            <a:fillRect/>
          </a:stretch>
        </p:blipFill>
        <p:spPr>
          <a:xfrm>
            <a:off x="121271" y="156556"/>
            <a:ext cx="981814" cy="969889"/>
          </a:xfrm>
          <a:prstGeom prst="rect">
            <a:avLst/>
          </a:prstGeom>
        </p:spPr>
      </p:pic>
    </p:spTree>
    <p:extLst>
      <p:ext uri="{BB962C8B-B14F-4D97-AF65-F5344CB8AC3E}">
        <p14:creationId xmlns:p14="http://schemas.microsoft.com/office/powerpoint/2010/main" val="290718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11F1-4D45-4825-BB5E-73D3036AE25F}"/>
              </a:ext>
            </a:extLst>
          </p:cNvPr>
          <p:cNvSpPr>
            <a:spLocks noGrp="1"/>
          </p:cNvSpPr>
          <p:nvPr>
            <p:ph type="title"/>
          </p:nvPr>
        </p:nvSpPr>
        <p:spPr>
          <a:xfrm>
            <a:off x="838200" y="92774"/>
            <a:ext cx="10515600" cy="1325563"/>
          </a:xfrm>
        </p:spPr>
        <p:txBody>
          <a:bodyPr>
            <a:noAutofit/>
          </a:bodyPr>
          <a:lstStyle/>
          <a:p>
            <a:pPr algn="ctr"/>
            <a:r>
              <a:rPr lang="en-GB" sz="3600" b="1" u="sng" dirty="0">
                <a:latin typeface="Sassoon Penpals Joined" panose="02000400000000000000" pitchFamily="50" charset="0"/>
              </a:rPr>
              <a:t>What Special Educational Needs do we cater for?</a:t>
            </a:r>
            <a:br>
              <a:rPr lang="en-GB" sz="3600" b="1" u="sng" dirty="0">
                <a:latin typeface="Sassoon Penpals Joined" panose="02000400000000000000" pitchFamily="50" charset="0"/>
              </a:rPr>
            </a:br>
            <a:r>
              <a:rPr lang="en-GB" sz="2400" dirty="0">
                <a:latin typeface="Sassoon Penpals Joined" panose="02000400000000000000" pitchFamily="50" charset="0"/>
              </a:rPr>
              <a:t>We cater for the four broad areas of SEN.</a:t>
            </a:r>
            <a:br>
              <a:rPr lang="en-GB" sz="2400" dirty="0">
                <a:latin typeface="Sassoon Penpals Joined" panose="02000400000000000000" pitchFamily="50" charset="0"/>
              </a:rPr>
            </a:br>
            <a:r>
              <a:rPr lang="en-GB" sz="2000" dirty="0">
                <a:latin typeface="Sassoon Penpals Joined" panose="02000400000000000000" pitchFamily="50" charset="0"/>
              </a:rPr>
              <a:t>These include:</a:t>
            </a:r>
            <a:endParaRPr lang="en-GB" sz="3600" dirty="0">
              <a:latin typeface="Sassoon Penpals Joined" panose="02000400000000000000" pitchFamily="50" charset="0"/>
            </a:endParaRPr>
          </a:p>
        </p:txBody>
      </p:sp>
      <p:graphicFrame>
        <p:nvGraphicFramePr>
          <p:cNvPr id="3" name="Table 2">
            <a:extLst>
              <a:ext uri="{FF2B5EF4-FFF2-40B4-BE49-F238E27FC236}">
                <a16:creationId xmlns:a16="http://schemas.microsoft.com/office/drawing/2014/main" id="{4E7D015E-0103-4EB6-9E2A-A6ABEB5E32C9}"/>
              </a:ext>
            </a:extLst>
          </p:cNvPr>
          <p:cNvGraphicFramePr>
            <a:graphicFrameLocks noGrp="1"/>
          </p:cNvGraphicFramePr>
          <p:nvPr>
            <p:extLst>
              <p:ext uri="{D42A27DB-BD31-4B8C-83A1-F6EECF244321}">
                <p14:modId xmlns:p14="http://schemas.microsoft.com/office/powerpoint/2010/main" val="2455618696"/>
              </p:ext>
            </p:extLst>
          </p:nvPr>
        </p:nvGraphicFramePr>
        <p:xfrm>
          <a:off x="195708" y="1418336"/>
          <a:ext cx="11778580" cy="5200178"/>
        </p:xfrm>
        <a:graphic>
          <a:graphicData uri="http://schemas.openxmlformats.org/drawingml/2006/table">
            <a:tbl>
              <a:tblPr firstRow="1" bandRow="1">
                <a:tableStyleId>{5C22544A-7EE6-4342-B048-85BDC9FD1C3A}</a:tableStyleId>
              </a:tblPr>
              <a:tblGrid>
                <a:gridCol w="2944645">
                  <a:extLst>
                    <a:ext uri="{9D8B030D-6E8A-4147-A177-3AD203B41FA5}">
                      <a16:colId xmlns:a16="http://schemas.microsoft.com/office/drawing/2014/main" val="3247799043"/>
                    </a:ext>
                  </a:extLst>
                </a:gridCol>
                <a:gridCol w="2944645">
                  <a:extLst>
                    <a:ext uri="{9D8B030D-6E8A-4147-A177-3AD203B41FA5}">
                      <a16:colId xmlns:a16="http://schemas.microsoft.com/office/drawing/2014/main" val="256814094"/>
                    </a:ext>
                  </a:extLst>
                </a:gridCol>
                <a:gridCol w="2944645">
                  <a:extLst>
                    <a:ext uri="{9D8B030D-6E8A-4147-A177-3AD203B41FA5}">
                      <a16:colId xmlns:a16="http://schemas.microsoft.com/office/drawing/2014/main" val="4136533139"/>
                    </a:ext>
                  </a:extLst>
                </a:gridCol>
                <a:gridCol w="2944645">
                  <a:extLst>
                    <a:ext uri="{9D8B030D-6E8A-4147-A177-3AD203B41FA5}">
                      <a16:colId xmlns:a16="http://schemas.microsoft.com/office/drawing/2014/main" val="2781213254"/>
                    </a:ext>
                  </a:extLst>
                </a:gridCol>
              </a:tblGrid>
              <a:tr h="1100038">
                <a:tc>
                  <a:txBody>
                    <a:bodyPr/>
                    <a:lstStyle/>
                    <a:p>
                      <a:pPr algn="ctr"/>
                      <a:r>
                        <a:rPr lang="en-GB" sz="2000" dirty="0">
                          <a:latin typeface="Sassoon Penpals Joined" panose="02000400000000000000" pitchFamily="50" charset="0"/>
                        </a:rPr>
                        <a:t>Communication and Interaction (CI)</a:t>
                      </a:r>
                    </a:p>
                  </a:txBody>
                  <a:tcPr/>
                </a:tc>
                <a:tc>
                  <a:txBody>
                    <a:bodyPr/>
                    <a:lstStyle/>
                    <a:p>
                      <a:pPr algn="ctr"/>
                      <a:r>
                        <a:rPr lang="en-GB" sz="2000" dirty="0">
                          <a:latin typeface="Sassoon Penpals Joined" panose="02000400000000000000" pitchFamily="50" charset="0"/>
                        </a:rPr>
                        <a:t>Cognition and Learning </a:t>
                      </a:r>
                    </a:p>
                    <a:p>
                      <a:pPr algn="ctr"/>
                      <a:r>
                        <a:rPr lang="en-GB" sz="2000" dirty="0">
                          <a:latin typeface="Sassoon Penpals Joined" panose="02000400000000000000" pitchFamily="50" charset="0"/>
                        </a:rPr>
                        <a:t>(CL)</a:t>
                      </a:r>
                    </a:p>
                  </a:txBody>
                  <a:tcPr/>
                </a:tc>
                <a:tc>
                  <a:txBody>
                    <a:bodyPr/>
                    <a:lstStyle/>
                    <a:p>
                      <a:pPr algn="ctr"/>
                      <a:r>
                        <a:rPr lang="en-GB" sz="2000" dirty="0">
                          <a:latin typeface="Sassoon Penpals Joined" panose="02000400000000000000" pitchFamily="50" charset="0"/>
                        </a:rPr>
                        <a:t>Social, Emotional and Mental Health Needs </a:t>
                      </a:r>
                    </a:p>
                    <a:p>
                      <a:pPr algn="ctr"/>
                      <a:r>
                        <a:rPr lang="en-GB" sz="2000" dirty="0">
                          <a:latin typeface="Sassoon Penpals Joined" panose="02000400000000000000" pitchFamily="50" charset="0"/>
                        </a:rPr>
                        <a:t>(SEMH) </a:t>
                      </a:r>
                    </a:p>
                  </a:txBody>
                  <a:tcPr/>
                </a:tc>
                <a:tc>
                  <a:txBody>
                    <a:bodyPr/>
                    <a:lstStyle/>
                    <a:p>
                      <a:pPr algn="ctr"/>
                      <a:r>
                        <a:rPr lang="en-GB" sz="2000" dirty="0">
                          <a:latin typeface="Sassoon Penpals Joined" panose="02000400000000000000" pitchFamily="50" charset="0"/>
                        </a:rPr>
                        <a:t>Sensory and/or Physical </a:t>
                      </a:r>
                    </a:p>
                    <a:p>
                      <a:pPr algn="ctr"/>
                      <a:r>
                        <a:rPr lang="en-GB" sz="2000" dirty="0">
                          <a:latin typeface="Sassoon Penpals Joined" panose="02000400000000000000" pitchFamily="50" charset="0"/>
                        </a:rPr>
                        <a:t>(SP)</a:t>
                      </a:r>
                    </a:p>
                  </a:txBody>
                  <a:tcPr/>
                </a:tc>
                <a:extLst>
                  <a:ext uri="{0D108BD9-81ED-4DB2-BD59-A6C34878D82A}">
                    <a16:rowId xmlns:a16="http://schemas.microsoft.com/office/drawing/2014/main" val="618711018"/>
                  </a:ext>
                </a:extLst>
              </a:tr>
              <a:tr h="4100140">
                <a:tc>
                  <a:txBody>
                    <a:bodyPr/>
                    <a:lstStyle/>
                    <a:p>
                      <a:r>
                        <a:rPr lang="en-GB" sz="2000" dirty="0">
                          <a:latin typeface="Sassoon Penpals Joined" panose="02000400000000000000" pitchFamily="50" charset="0"/>
                        </a:rPr>
                        <a:t>Speech, Language and Communication Needs (SLCN)</a:t>
                      </a:r>
                    </a:p>
                    <a:p>
                      <a:r>
                        <a:rPr lang="en-GB" sz="2000" dirty="0">
                          <a:latin typeface="Sassoon Penpals Joined" panose="02000400000000000000" pitchFamily="50" charset="0"/>
                        </a:rPr>
                        <a:t>Autism Spectrum Disorder/Condition (ASD/ASC) </a:t>
                      </a:r>
                    </a:p>
                  </a:txBody>
                  <a:tcPr/>
                </a:tc>
                <a:tc>
                  <a:txBody>
                    <a:bodyPr/>
                    <a:lstStyle/>
                    <a:p>
                      <a:r>
                        <a:rPr lang="en-GB" sz="2000" dirty="0">
                          <a:latin typeface="Sassoon Penpals Joined" panose="02000400000000000000" pitchFamily="50" charset="0"/>
                        </a:rPr>
                        <a:t>Moderate Learning Difficulties (MLD)</a:t>
                      </a:r>
                    </a:p>
                    <a:p>
                      <a:r>
                        <a:rPr lang="en-GB" sz="2000" dirty="0">
                          <a:latin typeface="Sassoon Penpals Joined" panose="02000400000000000000" pitchFamily="50" charset="0"/>
                        </a:rPr>
                        <a:t>Severe Learning Difficulties  (SLD)</a:t>
                      </a:r>
                    </a:p>
                    <a:p>
                      <a:r>
                        <a:rPr lang="en-GB" sz="2000" dirty="0">
                          <a:latin typeface="Sassoon Penpals Joined" panose="02000400000000000000" pitchFamily="50" charset="0"/>
                        </a:rPr>
                        <a:t>Profound and Multiple Learning Difficulties (PMLD) </a:t>
                      </a:r>
                    </a:p>
                    <a:p>
                      <a:r>
                        <a:rPr lang="en-GB" sz="2000" dirty="0">
                          <a:latin typeface="Sassoon Penpals Joined" panose="02000400000000000000" pitchFamily="50" charset="0"/>
                        </a:rPr>
                        <a:t>Specific Learning Difficulties (</a:t>
                      </a:r>
                      <a:r>
                        <a:rPr lang="en-GB" sz="2000" dirty="0" err="1">
                          <a:latin typeface="Sassoon Penpals Joined" panose="02000400000000000000" pitchFamily="50" charset="0"/>
                        </a:rPr>
                        <a:t>SpLD</a:t>
                      </a:r>
                      <a:r>
                        <a:rPr lang="en-GB" sz="2000" dirty="0">
                          <a:latin typeface="Sassoon Penpals Joined" panose="02000400000000000000" pitchFamily="50" charset="0"/>
                        </a:rPr>
                        <a:t>)</a:t>
                      </a:r>
                    </a:p>
                    <a:p>
                      <a:endParaRPr lang="en-GB" sz="2000" dirty="0">
                        <a:latin typeface="Sassoon Penpals Joined" panose="02000400000000000000" pitchFamily="50" charset="0"/>
                      </a:endParaRPr>
                    </a:p>
                    <a:p>
                      <a:r>
                        <a:rPr lang="en-GB" sz="2000" dirty="0" err="1">
                          <a:latin typeface="Sassoon Penpals Joined" panose="02000400000000000000" pitchFamily="50" charset="0"/>
                        </a:rPr>
                        <a:t>SpLD</a:t>
                      </a:r>
                      <a:r>
                        <a:rPr lang="en-GB" sz="2000" dirty="0">
                          <a:latin typeface="Sassoon Penpals Joined" panose="02000400000000000000" pitchFamily="50" charset="0"/>
                        </a:rPr>
                        <a:t> – dyslexia, dyspraxia and dyscalculia </a:t>
                      </a:r>
                    </a:p>
                  </a:txBody>
                  <a:tcPr/>
                </a:tc>
                <a:tc>
                  <a:txBody>
                    <a:bodyPr/>
                    <a:lstStyle/>
                    <a:p>
                      <a:r>
                        <a:rPr lang="en-GB" sz="2000" dirty="0">
                          <a:latin typeface="Sassoon Penpals Joined" panose="02000400000000000000" pitchFamily="50" charset="0"/>
                        </a:rPr>
                        <a:t>Attention Deficit Disorder (ADD)</a:t>
                      </a:r>
                    </a:p>
                    <a:p>
                      <a:r>
                        <a:rPr lang="en-GB" sz="2000" dirty="0">
                          <a:latin typeface="Sassoon Penpals Joined" panose="02000400000000000000" pitchFamily="50" charset="0"/>
                        </a:rPr>
                        <a:t>Attention Deficit Hyperactivity Disorder (ADHD)</a:t>
                      </a:r>
                    </a:p>
                    <a:p>
                      <a:r>
                        <a:rPr lang="en-GB" sz="2000" dirty="0">
                          <a:latin typeface="Sassoon Penpals Joined" panose="02000400000000000000" pitchFamily="50" charset="0"/>
                        </a:rPr>
                        <a:t>Attachment Disorder (AD)</a:t>
                      </a:r>
                    </a:p>
                  </a:txBody>
                  <a:tcPr/>
                </a:tc>
                <a:tc>
                  <a:txBody>
                    <a:bodyPr/>
                    <a:lstStyle/>
                    <a:p>
                      <a:r>
                        <a:rPr lang="en-GB" sz="2000" dirty="0">
                          <a:latin typeface="Sassoon Penpals Joined" panose="02000400000000000000" pitchFamily="50" charset="0"/>
                        </a:rPr>
                        <a:t>Hearing Impairment (HI)</a:t>
                      </a:r>
                    </a:p>
                    <a:p>
                      <a:r>
                        <a:rPr lang="en-GB" sz="2000" dirty="0">
                          <a:latin typeface="Sassoon Penpals Joined" panose="02000400000000000000" pitchFamily="50" charset="0"/>
                        </a:rPr>
                        <a:t>Multi-sensory Impairment (MSI)</a:t>
                      </a:r>
                    </a:p>
                    <a:p>
                      <a:r>
                        <a:rPr lang="en-GB" sz="2000" dirty="0">
                          <a:latin typeface="Sassoon Penpals Joined" panose="02000400000000000000" pitchFamily="50" charset="0"/>
                        </a:rPr>
                        <a:t>Visual Impairment (VI)</a:t>
                      </a:r>
                    </a:p>
                    <a:p>
                      <a:r>
                        <a:rPr lang="en-GB" sz="2000" dirty="0">
                          <a:latin typeface="Sassoon Penpals Joined" panose="02000400000000000000" pitchFamily="50" charset="0"/>
                        </a:rPr>
                        <a:t>Physically Disabled (PD) </a:t>
                      </a:r>
                    </a:p>
                  </a:txBody>
                  <a:tcPr/>
                </a:tc>
                <a:extLst>
                  <a:ext uri="{0D108BD9-81ED-4DB2-BD59-A6C34878D82A}">
                    <a16:rowId xmlns:a16="http://schemas.microsoft.com/office/drawing/2014/main" val="1521217911"/>
                  </a:ext>
                </a:extLst>
              </a:tr>
            </a:tbl>
          </a:graphicData>
        </a:graphic>
      </p:graphicFrame>
      <p:pic>
        <p:nvPicPr>
          <p:cNvPr id="4" name="Picture 3">
            <a:extLst>
              <a:ext uri="{FF2B5EF4-FFF2-40B4-BE49-F238E27FC236}">
                <a16:creationId xmlns:a16="http://schemas.microsoft.com/office/drawing/2014/main" id="{774AD843-38CF-4D3F-A4F5-752C5BBDAABB}"/>
              </a:ext>
            </a:extLst>
          </p:cNvPr>
          <p:cNvPicPr>
            <a:picLocks noChangeAspect="1"/>
          </p:cNvPicPr>
          <p:nvPr/>
        </p:nvPicPr>
        <p:blipFill>
          <a:blip r:embed="rId2"/>
          <a:stretch>
            <a:fillRect/>
          </a:stretch>
        </p:blipFill>
        <p:spPr>
          <a:xfrm>
            <a:off x="11059886" y="81236"/>
            <a:ext cx="1059156" cy="777818"/>
          </a:xfrm>
          <a:prstGeom prst="rect">
            <a:avLst/>
          </a:prstGeom>
        </p:spPr>
      </p:pic>
      <p:pic>
        <p:nvPicPr>
          <p:cNvPr id="5" name="Picture 4">
            <a:extLst>
              <a:ext uri="{FF2B5EF4-FFF2-40B4-BE49-F238E27FC236}">
                <a16:creationId xmlns:a16="http://schemas.microsoft.com/office/drawing/2014/main" id="{3F824B2E-731A-EE35-A3F3-FA691BC9076A}"/>
              </a:ext>
            </a:extLst>
          </p:cNvPr>
          <p:cNvPicPr>
            <a:picLocks noChangeAspect="1"/>
          </p:cNvPicPr>
          <p:nvPr/>
        </p:nvPicPr>
        <p:blipFill>
          <a:blip r:embed="rId2"/>
          <a:stretch>
            <a:fillRect/>
          </a:stretch>
        </p:blipFill>
        <p:spPr>
          <a:xfrm>
            <a:off x="72958" y="81236"/>
            <a:ext cx="1059156" cy="777818"/>
          </a:xfrm>
          <a:prstGeom prst="rect">
            <a:avLst/>
          </a:prstGeom>
        </p:spPr>
      </p:pic>
    </p:spTree>
    <p:extLst>
      <p:ext uri="{BB962C8B-B14F-4D97-AF65-F5344CB8AC3E}">
        <p14:creationId xmlns:p14="http://schemas.microsoft.com/office/powerpoint/2010/main" val="246202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F386AC-6E77-98DB-3672-A4474403BA38}"/>
              </a:ext>
            </a:extLst>
          </p:cNvPr>
          <p:cNvSpPr txBox="1"/>
          <p:nvPr/>
        </p:nvSpPr>
        <p:spPr>
          <a:xfrm>
            <a:off x="396242" y="190475"/>
            <a:ext cx="11521440" cy="907941"/>
          </a:xfrm>
          <a:prstGeom prst="rect">
            <a:avLst/>
          </a:prstGeom>
          <a:noFill/>
        </p:spPr>
        <p:txBody>
          <a:bodyPr wrap="square" rtlCol="0">
            <a:spAutoFit/>
          </a:bodyPr>
          <a:lstStyle/>
          <a:p>
            <a:pPr algn="ctr">
              <a:tabLst>
                <a:tab pos="1986280" algn="l"/>
              </a:tabLst>
            </a:pPr>
            <a:r>
              <a:rPr lang="en-US" sz="3600" b="1" u="sng" dirty="0">
                <a:effectLst/>
                <a:latin typeface="Sassoon Penpals Joined" panose="02000400000000000000" pitchFamily="50" charset="0"/>
                <a:ea typeface="Calibri" panose="020F0502020204030204" pitchFamily="34" charset="0"/>
              </a:rPr>
              <a:t>How do we know if our pupils need extra help?</a:t>
            </a:r>
          </a:p>
          <a:p>
            <a:pPr algn="ctr">
              <a:tabLst>
                <a:tab pos="1986280" algn="l"/>
              </a:tabLst>
            </a:pPr>
            <a:endParaRPr lang="en-GB" sz="1700" dirty="0">
              <a:effectLst/>
              <a:latin typeface="Sassoon Penpals Joined" panose="02000400000000000000" pitchFamily="50" charset="0"/>
              <a:ea typeface="Calibri" panose="020F0502020204030204" pitchFamily="34" charset="0"/>
            </a:endParaRPr>
          </a:p>
        </p:txBody>
      </p:sp>
      <p:sp>
        <p:nvSpPr>
          <p:cNvPr id="2" name="TextBox 1">
            <a:extLst>
              <a:ext uri="{FF2B5EF4-FFF2-40B4-BE49-F238E27FC236}">
                <a16:creationId xmlns:a16="http://schemas.microsoft.com/office/drawing/2014/main" id="{733043A7-DD91-6602-A795-2C6E031CE359}"/>
              </a:ext>
            </a:extLst>
          </p:cNvPr>
          <p:cNvSpPr txBox="1"/>
          <p:nvPr/>
        </p:nvSpPr>
        <p:spPr>
          <a:xfrm>
            <a:off x="232165" y="1098416"/>
            <a:ext cx="7452151" cy="6001643"/>
          </a:xfrm>
          <a:prstGeom prst="rect">
            <a:avLst/>
          </a:prstGeom>
          <a:noFill/>
        </p:spPr>
        <p:txBody>
          <a:bodyPr wrap="square" rtlCol="0">
            <a:spAutoFit/>
          </a:bodyPr>
          <a:lstStyle/>
          <a:p>
            <a:pPr algn="l"/>
            <a:r>
              <a:rPr lang="en-GB" sz="2400" b="1" i="0" dirty="0">
                <a:solidFill>
                  <a:srgbClr val="000000"/>
                </a:solidFill>
                <a:effectLst/>
                <a:latin typeface="Sassoon Penpals Joined" panose="02000400000000000000" pitchFamily="50" charset="0"/>
              </a:rPr>
              <a:t>Identifying SEND and the Graduated Approach:</a:t>
            </a:r>
          </a:p>
          <a:p>
            <a:pPr algn="l"/>
            <a:endParaRPr lang="en-GB" sz="2000" b="0" i="0" dirty="0">
              <a:solidFill>
                <a:srgbClr val="000000"/>
              </a:solidFill>
              <a:effectLst/>
              <a:latin typeface="Sassoon Penpals Joined" panose="02000400000000000000" pitchFamily="50" charset="0"/>
            </a:endParaRPr>
          </a:p>
          <a:p>
            <a:pPr algn="l"/>
            <a:r>
              <a:rPr lang="en-GB" sz="2000" b="0" i="0" dirty="0">
                <a:solidFill>
                  <a:srgbClr val="000000"/>
                </a:solidFill>
                <a:effectLst/>
                <a:latin typeface="Sassoon Penpals Joined" panose="02000400000000000000" pitchFamily="50" charset="0"/>
              </a:rPr>
              <a:t>The school has a clear approach to identifying and responding to SEND and recognises that early identification and effective provision improves long-term outcomes for the pupils.</a:t>
            </a:r>
          </a:p>
          <a:p>
            <a:pPr algn="l"/>
            <a:r>
              <a:rPr lang="en-GB" sz="2000" b="0" i="0" dirty="0">
                <a:solidFill>
                  <a:srgbClr val="000000"/>
                </a:solidFill>
                <a:effectLst/>
                <a:latin typeface="Sassoon Penpals Joined" panose="02000400000000000000" pitchFamily="50" charset="0"/>
              </a:rPr>
              <a:t>Pupils are currently identified at Pupil Progress Meeting and via teacher concerns using an Internal Referral Form. This follows the </a:t>
            </a:r>
            <a:r>
              <a:rPr lang="en-GB" sz="2000" b="0" i="0" u="sng" dirty="0">
                <a:solidFill>
                  <a:srgbClr val="0070C0"/>
                </a:solidFill>
                <a:effectLst/>
                <a:latin typeface="Sassoon Penpals Joined" panose="02000400000000000000" pitchFamily="50" charset="0"/>
              </a:rPr>
              <a:t>SEND Journey Flow Chart</a:t>
            </a:r>
            <a:r>
              <a:rPr lang="en-GB" sz="2000" b="0" i="0" dirty="0">
                <a:solidFill>
                  <a:srgbClr val="0070C0"/>
                </a:solidFill>
                <a:effectLst/>
                <a:latin typeface="Sassoon Penpals Joined" panose="02000400000000000000" pitchFamily="50" charset="0"/>
              </a:rPr>
              <a:t>.</a:t>
            </a:r>
            <a:r>
              <a:rPr lang="en-GB" sz="2000" b="0" i="0" dirty="0">
                <a:solidFill>
                  <a:srgbClr val="000000"/>
                </a:solidFill>
                <a:effectLst/>
                <a:latin typeface="Sassoon Penpals Joined" panose="02000400000000000000" pitchFamily="50" charset="0"/>
              </a:rPr>
              <a:t> This will ensure that we are correctly identifying children with SEN and following the relevant pathways for each of them.</a:t>
            </a:r>
          </a:p>
          <a:p>
            <a:pPr algn="l"/>
            <a:r>
              <a:rPr lang="en-GB" sz="2000" b="0" i="0" dirty="0">
                <a:solidFill>
                  <a:srgbClr val="000000"/>
                </a:solidFill>
                <a:effectLst/>
                <a:latin typeface="Sassoon Penpals Joined" panose="02000400000000000000" pitchFamily="50" charset="0"/>
              </a:rPr>
              <a:t>When a child is identified, the Assess, Plan, Do, Review process begins. The class teacher will add the child to the Pupil Learning Plan and begin extra support for the child. This will be monitored by the Class Teacher and the SENCo and next steps discussed.</a:t>
            </a:r>
          </a:p>
          <a:p>
            <a:pPr algn="l"/>
            <a:r>
              <a:rPr lang="en-GB" sz="2000" b="0" i="0" dirty="0">
                <a:solidFill>
                  <a:srgbClr val="000000"/>
                </a:solidFill>
                <a:effectLst/>
                <a:latin typeface="Sassoon Penpals Joined" panose="02000400000000000000" pitchFamily="50" charset="0"/>
              </a:rPr>
              <a:t>Once a child has been identified as needing to be on the SEN Register parents/carers will be informed.</a:t>
            </a:r>
          </a:p>
          <a:p>
            <a:pPr algn="l"/>
            <a:r>
              <a:rPr lang="en-GB" sz="2000" b="0" i="0" dirty="0">
                <a:solidFill>
                  <a:srgbClr val="000000"/>
                </a:solidFill>
                <a:effectLst/>
                <a:latin typeface="Sassoon Penpals Joined" panose="02000400000000000000" pitchFamily="50" charset="0"/>
              </a:rPr>
              <a:t>The school has a SEND Register and SEND Tracker. These are reviewed and updated by the SENCo on a regular basis.</a:t>
            </a:r>
          </a:p>
          <a:p>
            <a:endParaRPr lang="en-GB" sz="2000" dirty="0">
              <a:latin typeface="Sassoon Penpals Joined" panose="02000400000000000000" pitchFamily="50" charset="0"/>
            </a:endParaRPr>
          </a:p>
        </p:txBody>
      </p:sp>
      <p:pic>
        <p:nvPicPr>
          <p:cNvPr id="4" name="Picture 3">
            <a:extLst>
              <a:ext uri="{FF2B5EF4-FFF2-40B4-BE49-F238E27FC236}">
                <a16:creationId xmlns:a16="http://schemas.microsoft.com/office/drawing/2014/main" id="{C1F222C3-C20E-B267-717F-BE9A49C31204}"/>
              </a:ext>
            </a:extLst>
          </p:cNvPr>
          <p:cNvPicPr>
            <a:picLocks noChangeAspect="1"/>
          </p:cNvPicPr>
          <p:nvPr/>
        </p:nvPicPr>
        <p:blipFill>
          <a:blip r:embed="rId2"/>
          <a:stretch>
            <a:fillRect/>
          </a:stretch>
        </p:blipFill>
        <p:spPr>
          <a:xfrm>
            <a:off x="7905641" y="1539712"/>
            <a:ext cx="4099780" cy="3074233"/>
          </a:xfrm>
          <a:prstGeom prst="rect">
            <a:avLst/>
          </a:prstGeom>
        </p:spPr>
      </p:pic>
      <p:pic>
        <p:nvPicPr>
          <p:cNvPr id="3" name="Picture 2">
            <a:extLst>
              <a:ext uri="{FF2B5EF4-FFF2-40B4-BE49-F238E27FC236}">
                <a16:creationId xmlns:a16="http://schemas.microsoft.com/office/drawing/2014/main" id="{6581BA7B-E1A8-4C27-A07B-729BC05F21B7}"/>
              </a:ext>
            </a:extLst>
          </p:cNvPr>
          <p:cNvPicPr>
            <a:picLocks noChangeAspect="1"/>
          </p:cNvPicPr>
          <p:nvPr/>
        </p:nvPicPr>
        <p:blipFill>
          <a:blip r:embed="rId3"/>
          <a:stretch>
            <a:fillRect/>
          </a:stretch>
        </p:blipFill>
        <p:spPr>
          <a:xfrm>
            <a:off x="11014465" y="64105"/>
            <a:ext cx="1067294" cy="907941"/>
          </a:xfrm>
          <a:prstGeom prst="rect">
            <a:avLst/>
          </a:prstGeom>
        </p:spPr>
      </p:pic>
      <p:sp>
        <p:nvSpPr>
          <p:cNvPr id="6" name="TextBox 5">
            <a:extLst>
              <a:ext uri="{FF2B5EF4-FFF2-40B4-BE49-F238E27FC236}">
                <a16:creationId xmlns:a16="http://schemas.microsoft.com/office/drawing/2014/main" id="{EC5EAA32-549D-4B3A-877A-A20D73CD61EC}"/>
              </a:ext>
            </a:extLst>
          </p:cNvPr>
          <p:cNvSpPr txBox="1"/>
          <p:nvPr/>
        </p:nvSpPr>
        <p:spPr>
          <a:xfrm>
            <a:off x="8024069" y="4677100"/>
            <a:ext cx="3474371" cy="400110"/>
          </a:xfrm>
          <a:prstGeom prst="rect">
            <a:avLst/>
          </a:prstGeom>
          <a:noFill/>
        </p:spPr>
        <p:txBody>
          <a:bodyPr wrap="square" rtlCol="0">
            <a:spAutoFit/>
          </a:bodyPr>
          <a:lstStyle/>
          <a:p>
            <a:pPr algn="l"/>
            <a:r>
              <a:rPr lang="en-GB" sz="2000" b="1" dirty="0">
                <a:latin typeface="Sassoon Penpals Joined" panose="02000400000000000000" pitchFamily="50" charset="0"/>
              </a:rPr>
              <a:t>See Appendix 1</a:t>
            </a:r>
          </a:p>
        </p:txBody>
      </p:sp>
      <p:pic>
        <p:nvPicPr>
          <p:cNvPr id="7" name="Picture 6">
            <a:extLst>
              <a:ext uri="{FF2B5EF4-FFF2-40B4-BE49-F238E27FC236}">
                <a16:creationId xmlns:a16="http://schemas.microsoft.com/office/drawing/2014/main" id="{A6044C60-23B3-089F-D93D-0BDB273B3271}"/>
              </a:ext>
            </a:extLst>
          </p:cNvPr>
          <p:cNvPicPr>
            <a:picLocks noChangeAspect="1"/>
          </p:cNvPicPr>
          <p:nvPr/>
        </p:nvPicPr>
        <p:blipFill>
          <a:blip r:embed="rId3"/>
          <a:stretch>
            <a:fillRect/>
          </a:stretch>
        </p:blipFill>
        <p:spPr>
          <a:xfrm>
            <a:off x="105885" y="106627"/>
            <a:ext cx="1067294" cy="907941"/>
          </a:xfrm>
          <a:prstGeom prst="rect">
            <a:avLst/>
          </a:prstGeom>
        </p:spPr>
      </p:pic>
    </p:spTree>
    <p:extLst>
      <p:ext uri="{BB962C8B-B14F-4D97-AF65-F5344CB8AC3E}">
        <p14:creationId xmlns:p14="http://schemas.microsoft.com/office/powerpoint/2010/main" val="1479069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7" name="Rectangle 39">
            <a:extLst>
              <a:ext uri="{FF2B5EF4-FFF2-40B4-BE49-F238E27FC236}">
                <a16:creationId xmlns:a16="http://schemas.microsoft.com/office/drawing/2014/main" id="{E7CBFE88-DE8A-0E35-5BA3-1A6FBA48349F}"/>
              </a:ext>
            </a:extLst>
          </p:cNvPr>
          <p:cNvSpPr>
            <a:spLocks noChangeArrowheads="1"/>
          </p:cNvSpPr>
          <p:nvPr/>
        </p:nvSpPr>
        <p:spPr bwMode="auto">
          <a:xfrm>
            <a:off x="0" y="2726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2">
            <a:extLst>
              <a:ext uri="{FF2B5EF4-FFF2-40B4-BE49-F238E27FC236}">
                <a16:creationId xmlns:a16="http://schemas.microsoft.com/office/drawing/2014/main" id="{31F05C0A-C116-B26E-2D41-DCB479ED446D}"/>
              </a:ext>
            </a:extLst>
          </p:cNvPr>
          <p:cNvSpPr>
            <a:spLocks noChangeArrowheads="1"/>
          </p:cNvSpPr>
          <p:nvPr/>
        </p:nvSpPr>
        <p:spPr bwMode="auto">
          <a:xfrm>
            <a:off x="1777443" y="60033"/>
            <a:ext cx="751680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sng" strike="noStrike" cap="none" normalizeH="0" baseline="0" dirty="0">
                <a:ln>
                  <a:noFill/>
                </a:ln>
                <a:effectLst/>
                <a:latin typeface="Sassoon Penpals Joined" panose="02000400000000000000" pitchFamily="50" charset="0"/>
                <a:ea typeface="Calibri" panose="020F0502020204030204" pitchFamily="34" charset="0"/>
              </a:rPr>
              <a:t>What will the school do to support my child?</a:t>
            </a:r>
            <a:endParaRPr kumimoji="0" lang="en-GB" altLang="en-US" sz="3600" b="1" i="0" u="none" strike="noStrike" cap="none" normalizeH="0" baseline="0" dirty="0">
              <a:ln>
                <a:noFill/>
              </a:ln>
              <a:effectLst/>
              <a:latin typeface="Sassoon Penpals Joined" panose="02000400000000000000"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1" i="0" u="none" strike="noStrike" cap="none" normalizeH="0" baseline="0" dirty="0">
              <a:ln>
                <a:noFill/>
              </a:ln>
              <a:solidFill>
                <a:schemeClr val="tx1"/>
              </a:solidFill>
              <a:effectLst/>
              <a:latin typeface="Sassoon Penpals Joined" panose="02000400000000000000" pitchFamily="50" charset="0"/>
            </a:endParaRPr>
          </a:p>
        </p:txBody>
      </p:sp>
      <p:sp>
        <p:nvSpPr>
          <p:cNvPr id="28" name="Rectangle 3">
            <a:extLst>
              <a:ext uri="{FF2B5EF4-FFF2-40B4-BE49-F238E27FC236}">
                <a16:creationId xmlns:a16="http://schemas.microsoft.com/office/drawing/2014/main" id="{98A54420-23D0-8380-76D7-ED66439E399E}"/>
              </a:ext>
            </a:extLst>
          </p:cNvPr>
          <p:cNvSpPr>
            <a:spLocks noChangeArrowheads="1"/>
          </p:cNvSpPr>
          <p:nvPr/>
        </p:nvSpPr>
        <p:spPr bwMode="auto">
          <a:xfrm>
            <a:off x="991985" y="7342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AB858D24-96CA-2057-1107-2E6EFFB2614A}"/>
              </a:ext>
            </a:extLst>
          </p:cNvPr>
          <p:cNvSpPr txBox="1"/>
          <p:nvPr/>
        </p:nvSpPr>
        <p:spPr>
          <a:xfrm>
            <a:off x="84603" y="1256837"/>
            <a:ext cx="4221175" cy="544764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Sassoon Penpals Joined" panose="02000400000000000000" pitchFamily="50" charset="0"/>
                <a:ea typeface="Calibri" panose="020F0502020204030204" pitchFamily="34" charset="0"/>
              </a:rPr>
              <a:t>Initially we will implement the agreed plan of action, making full use of the support available within the school.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Sassoon Penpals Joined" panose="02000400000000000000" pitchFamily="50" charset="0"/>
                <a:ea typeface="Calibri" panose="020F0502020204030204" pitchFamily="34" charset="0"/>
              </a:rPr>
              <a:t>Where necessary additional advice and support may be sought from external agencies.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Sassoon Penpals Joined" panose="02000400000000000000" pitchFamily="50" charset="0"/>
                <a:ea typeface="Calibri" panose="020F0502020204030204" pitchFamily="34" charset="0"/>
              </a:rPr>
              <a:t>Strategies and interventions will be in place to support the child as well as realistic short-term SMART (Specific, Measurable, Achievable, Relevant/Realistic, Time-bound) targets.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Sassoon Penpals Joined" panose="02000400000000000000" pitchFamily="50" charset="0"/>
                <a:ea typeface="Calibri" panose="020F0502020204030204" pitchFamily="34" charset="0"/>
              </a:rPr>
              <a:t>These will be reviewed through a cycle of ‘Assess, Plan, Do, Review’.</a:t>
            </a:r>
            <a:endParaRPr kumimoji="0" lang="en-GB" altLang="en-US" sz="2200" b="0" i="0" u="none" strike="noStrike" cap="none" normalizeH="0" baseline="0" dirty="0">
              <a:ln>
                <a:noFill/>
              </a:ln>
              <a:solidFill>
                <a:schemeClr val="tx1"/>
              </a:solidFill>
              <a:effectLst/>
              <a:latin typeface="Sassoon Penpals Joined" panose="02000400000000000000" pitchFamily="50" charset="0"/>
            </a:endParaRPr>
          </a:p>
          <a:p>
            <a:endParaRPr lang="en-GB" dirty="0"/>
          </a:p>
        </p:txBody>
      </p:sp>
      <p:pic>
        <p:nvPicPr>
          <p:cNvPr id="3074" name="Picture 2" descr="Assess Plan Do Review Cycle Diagram">
            <a:extLst>
              <a:ext uri="{FF2B5EF4-FFF2-40B4-BE49-F238E27FC236}">
                <a16:creationId xmlns:a16="http://schemas.microsoft.com/office/drawing/2014/main" id="{2C2A4667-9938-FFD9-7F5D-61668E9DEB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373" y="1234922"/>
            <a:ext cx="7432859" cy="52239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A9D5FE1-D026-45B3-8907-AC437AEF23E7}"/>
              </a:ext>
            </a:extLst>
          </p:cNvPr>
          <p:cNvPicPr>
            <a:picLocks noChangeAspect="1"/>
          </p:cNvPicPr>
          <p:nvPr/>
        </p:nvPicPr>
        <p:blipFill>
          <a:blip r:embed="rId3"/>
          <a:stretch>
            <a:fillRect/>
          </a:stretch>
        </p:blipFill>
        <p:spPr>
          <a:xfrm>
            <a:off x="11136572" y="60033"/>
            <a:ext cx="963329" cy="919360"/>
          </a:xfrm>
          <a:prstGeom prst="rect">
            <a:avLst/>
          </a:prstGeom>
        </p:spPr>
      </p:pic>
      <p:pic>
        <p:nvPicPr>
          <p:cNvPr id="4" name="Picture 3">
            <a:extLst>
              <a:ext uri="{FF2B5EF4-FFF2-40B4-BE49-F238E27FC236}">
                <a16:creationId xmlns:a16="http://schemas.microsoft.com/office/drawing/2014/main" id="{BFA4D7D7-3D90-B324-6B70-42E893C783E1}"/>
              </a:ext>
            </a:extLst>
          </p:cNvPr>
          <p:cNvPicPr>
            <a:picLocks noChangeAspect="1"/>
          </p:cNvPicPr>
          <p:nvPr/>
        </p:nvPicPr>
        <p:blipFill>
          <a:blip r:embed="rId3"/>
          <a:stretch>
            <a:fillRect/>
          </a:stretch>
        </p:blipFill>
        <p:spPr>
          <a:xfrm>
            <a:off x="92099" y="64145"/>
            <a:ext cx="963329" cy="919360"/>
          </a:xfrm>
          <a:prstGeom prst="rect">
            <a:avLst/>
          </a:prstGeom>
        </p:spPr>
      </p:pic>
    </p:spTree>
    <p:extLst>
      <p:ext uri="{BB962C8B-B14F-4D97-AF65-F5344CB8AC3E}">
        <p14:creationId xmlns:p14="http://schemas.microsoft.com/office/powerpoint/2010/main" val="2228407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9D77-D999-4D1A-9763-CA331011AF8D}"/>
              </a:ext>
            </a:extLst>
          </p:cNvPr>
          <p:cNvSpPr>
            <a:spLocks noGrp="1"/>
          </p:cNvSpPr>
          <p:nvPr>
            <p:ph type="title"/>
          </p:nvPr>
        </p:nvSpPr>
        <p:spPr>
          <a:xfrm>
            <a:off x="869332" y="16795"/>
            <a:ext cx="10182351" cy="1325563"/>
          </a:xfrm>
        </p:spPr>
        <p:txBody>
          <a:bodyPr>
            <a:normAutofit/>
          </a:bodyPr>
          <a:lstStyle/>
          <a:p>
            <a:pPr algn="ctr"/>
            <a:r>
              <a:rPr lang="en-GB" sz="3600" b="1" u="sng" dirty="0">
                <a:latin typeface="Sassoon Penpals Joined" panose="02000400000000000000" pitchFamily="50" charset="0"/>
              </a:rPr>
              <a:t>Working Together to Identify Special Educational Needs</a:t>
            </a:r>
          </a:p>
        </p:txBody>
      </p:sp>
      <p:sp>
        <p:nvSpPr>
          <p:cNvPr id="4" name="TextBox 3">
            <a:extLst>
              <a:ext uri="{FF2B5EF4-FFF2-40B4-BE49-F238E27FC236}">
                <a16:creationId xmlns:a16="http://schemas.microsoft.com/office/drawing/2014/main" id="{12EE04C9-09A1-4B8D-BB22-947913F4015C}"/>
              </a:ext>
            </a:extLst>
          </p:cNvPr>
          <p:cNvSpPr txBox="1"/>
          <p:nvPr/>
        </p:nvSpPr>
        <p:spPr>
          <a:xfrm>
            <a:off x="109382" y="1209126"/>
            <a:ext cx="4227259" cy="1631216"/>
          </a:xfrm>
          <a:prstGeom prst="rect">
            <a:avLst/>
          </a:prstGeom>
          <a:noFill/>
        </p:spPr>
        <p:txBody>
          <a:bodyPr wrap="square" rtlCol="0">
            <a:spAutoFit/>
          </a:bodyPr>
          <a:lstStyle/>
          <a:p>
            <a:pPr algn="ctr"/>
            <a:r>
              <a:rPr lang="en-GB" sz="2000" b="1" dirty="0">
                <a:latin typeface="Sassoon Penpals Joined" panose="02000400000000000000" pitchFamily="50" charset="0"/>
              </a:rPr>
              <a:t>Working with External Agencies</a:t>
            </a:r>
          </a:p>
          <a:p>
            <a:pPr algn="ctr"/>
            <a:r>
              <a:rPr lang="en-GB" sz="2000" dirty="0">
                <a:latin typeface="Sassoon Penpals Joined" panose="02000400000000000000" pitchFamily="50" charset="0"/>
              </a:rPr>
              <a:t>This could include a health diagnosis from a doctor or a diagnosis of a Special Educational Needs, such as Autism. </a:t>
            </a:r>
          </a:p>
        </p:txBody>
      </p:sp>
      <p:sp>
        <p:nvSpPr>
          <p:cNvPr id="5" name="TextBox 4">
            <a:extLst>
              <a:ext uri="{FF2B5EF4-FFF2-40B4-BE49-F238E27FC236}">
                <a16:creationId xmlns:a16="http://schemas.microsoft.com/office/drawing/2014/main" id="{70C05553-FC8C-48A1-92AA-DC635FBD14F9}"/>
              </a:ext>
            </a:extLst>
          </p:cNvPr>
          <p:cNvSpPr txBox="1"/>
          <p:nvPr/>
        </p:nvSpPr>
        <p:spPr>
          <a:xfrm>
            <a:off x="171974" y="3085982"/>
            <a:ext cx="3910781" cy="1323439"/>
          </a:xfrm>
          <a:prstGeom prst="rect">
            <a:avLst/>
          </a:prstGeom>
          <a:noFill/>
        </p:spPr>
        <p:txBody>
          <a:bodyPr wrap="square" rtlCol="0">
            <a:spAutoFit/>
          </a:bodyPr>
          <a:lstStyle/>
          <a:p>
            <a:pPr algn="ctr"/>
            <a:r>
              <a:rPr lang="en-GB" sz="2000" b="1" dirty="0">
                <a:latin typeface="Sassoon Penpals Joined" panose="02000400000000000000" pitchFamily="50" charset="0"/>
              </a:rPr>
              <a:t>Staff working with your child</a:t>
            </a:r>
          </a:p>
          <a:p>
            <a:pPr algn="ctr"/>
            <a:r>
              <a:rPr lang="en-GB" sz="2000" dirty="0">
                <a:latin typeface="Sassoon Penpals Joined" panose="02000400000000000000" pitchFamily="50" charset="0"/>
              </a:rPr>
              <a:t>Staff noticing that a pupil is requiring additional support with liaise with parents and the </a:t>
            </a:r>
            <a:r>
              <a:rPr lang="en-GB" sz="2000" dirty="0" err="1">
                <a:latin typeface="Sassoon Penpals Joined" panose="02000400000000000000" pitchFamily="50" charset="0"/>
              </a:rPr>
              <a:t>SENCo</a:t>
            </a:r>
            <a:r>
              <a:rPr lang="en-GB" sz="2000" dirty="0">
                <a:latin typeface="Sassoon Penpals Joined" panose="02000400000000000000" pitchFamily="50" charset="0"/>
              </a:rPr>
              <a:t>.</a:t>
            </a:r>
          </a:p>
        </p:txBody>
      </p:sp>
      <p:sp>
        <p:nvSpPr>
          <p:cNvPr id="6" name="TextBox 5">
            <a:extLst>
              <a:ext uri="{FF2B5EF4-FFF2-40B4-BE49-F238E27FC236}">
                <a16:creationId xmlns:a16="http://schemas.microsoft.com/office/drawing/2014/main" id="{0546ACC9-5201-4B69-82C8-60261583F8BD}"/>
              </a:ext>
            </a:extLst>
          </p:cNvPr>
          <p:cNvSpPr txBox="1"/>
          <p:nvPr/>
        </p:nvSpPr>
        <p:spPr>
          <a:xfrm>
            <a:off x="7242298" y="1084992"/>
            <a:ext cx="3910781" cy="1323439"/>
          </a:xfrm>
          <a:prstGeom prst="rect">
            <a:avLst/>
          </a:prstGeom>
          <a:noFill/>
        </p:spPr>
        <p:txBody>
          <a:bodyPr wrap="square" rtlCol="0">
            <a:spAutoFit/>
          </a:bodyPr>
          <a:lstStyle/>
          <a:p>
            <a:pPr algn="ctr"/>
            <a:r>
              <a:rPr lang="en-GB" sz="2000" b="1" dirty="0">
                <a:latin typeface="Sassoon Penpals Joined" panose="02000400000000000000" pitchFamily="50" charset="0"/>
              </a:rPr>
              <a:t>Working with Parents/Carers</a:t>
            </a:r>
          </a:p>
          <a:p>
            <a:pPr algn="ctr"/>
            <a:r>
              <a:rPr lang="en-GB" sz="2000" dirty="0">
                <a:latin typeface="Sassoon Penpals Joined" panose="02000400000000000000" pitchFamily="50" charset="0"/>
              </a:rPr>
              <a:t>If parents/carers have a concern about their child, we will listen and investigate.</a:t>
            </a:r>
          </a:p>
        </p:txBody>
      </p:sp>
      <p:sp>
        <p:nvSpPr>
          <p:cNvPr id="7" name="TextBox 6">
            <a:extLst>
              <a:ext uri="{FF2B5EF4-FFF2-40B4-BE49-F238E27FC236}">
                <a16:creationId xmlns:a16="http://schemas.microsoft.com/office/drawing/2014/main" id="{7F10F99F-91A5-4EDF-93FB-490E5213DB8D}"/>
              </a:ext>
            </a:extLst>
          </p:cNvPr>
          <p:cNvSpPr txBox="1"/>
          <p:nvPr/>
        </p:nvSpPr>
        <p:spPr>
          <a:xfrm>
            <a:off x="7487444" y="3042232"/>
            <a:ext cx="3910781" cy="1631216"/>
          </a:xfrm>
          <a:prstGeom prst="rect">
            <a:avLst/>
          </a:prstGeom>
          <a:noFill/>
        </p:spPr>
        <p:txBody>
          <a:bodyPr wrap="square" rtlCol="0">
            <a:spAutoFit/>
          </a:bodyPr>
          <a:lstStyle/>
          <a:p>
            <a:pPr algn="ctr"/>
            <a:r>
              <a:rPr lang="en-GB" sz="2000" b="1" dirty="0">
                <a:latin typeface="Sassoon Penpals Joined" panose="02000400000000000000" pitchFamily="50" charset="0"/>
              </a:rPr>
              <a:t>Working with other settings</a:t>
            </a:r>
          </a:p>
          <a:p>
            <a:pPr algn="ctr"/>
            <a:r>
              <a:rPr lang="en-GB" sz="2000" dirty="0">
                <a:latin typeface="Sassoon Penpals Joined" panose="02000400000000000000" pitchFamily="50" charset="0"/>
              </a:rPr>
              <a:t>We talk to previous settings to understand what support has been in place previously to help them to learn. </a:t>
            </a:r>
          </a:p>
        </p:txBody>
      </p:sp>
      <p:sp>
        <p:nvSpPr>
          <p:cNvPr id="8" name="TextBox 7">
            <a:extLst>
              <a:ext uri="{FF2B5EF4-FFF2-40B4-BE49-F238E27FC236}">
                <a16:creationId xmlns:a16="http://schemas.microsoft.com/office/drawing/2014/main" id="{5520FBAC-60B6-4AC5-B44C-A968660E3E93}"/>
              </a:ext>
            </a:extLst>
          </p:cNvPr>
          <p:cNvSpPr txBox="1"/>
          <p:nvPr/>
        </p:nvSpPr>
        <p:spPr>
          <a:xfrm>
            <a:off x="179139" y="4767642"/>
            <a:ext cx="11562735" cy="1938992"/>
          </a:xfrm>
          <a:prstGeom prst="rect">
            <a:avLst/>
          </a:prstGeom>
          <a:noFill/>
        </p:spPr>
        <p:txBody>
          <a:bodyPr wrap="square" rtlCol="0">
            <a:spAutoFit/>
          </a:bodyPr>
          <a:lstStyle/>
          <a:p>
            <a:pPr algn="ctr"/>
            <a:r>
              <a:rPr lang="en-GB" sz="2000" b="1" dirty="0">
                <a:latin typeface="Sassoon Penpals Joined" panose="02000400000000000000" pitchFamily="50" charset="0"/>
              </a:rPr>
              <a:t>Pupils are defined as having Special Educational Needs when they require provision that is additional to and different from that which is available to all pupils</a:t>
            </a:r>
            <a:r>
              <a:rPr lang="en-GB" sz="2000" dirty="0">
                <a:latin typeface="Sassoon Penpals Joined" panose="02000400000000000000" pitchFamily="50" charset="0"/>
              </a:rPr>
              <a:t>. </a:t>
            </a:r>
          </a:p>
          <a:p>
            <a:pPr algn="ctr"/>
            <a:r>
              <a:rPr lang="en-GB" sz="2000" b="1" u="sng" dirty="0">
                <a:latin typeface="Sassoon Penpals Joined" panose="02000400000000000000" pitchFamily="50" charset="0"/>
              </a:rPr>
              <a:t>Signs that we might look for:</a:t>
            </a:r>
          </a:p>
          <a:p>
            <a:pPr algn="ctr"/>
            <a:r>
              <a:rPr lang="en-GB" sz="2000" dirty="0">
                <a:latin typeface="Sassoon Penpals Joined" panose="02000400000000000000" pitchFamily="50" charset="0"/>
              </a:rPr>
              <a:t>Working below the expected level</a:t>
            </a:r>
          </a:p>
          <a:p>
            <a:pPr algn="ctr"/>
            <a:r>
              <a:rPr lang="en-GB" sz="2000" dirty="0">
                <a:latin typeface="Sassoon Penpals Joined" panose="02000400000000000000" pitchFamily="50" charset="0"/>
              </a:rPr>
              <a:t>Needing more time to complete learning</a:t>
            </a:r>
          </a:p>
          <a:p>
            <a:pPr algn="ctr"/>
            <a:r>
              <a:rPr lang="en-GB" sz="2000" dirty="0">
                <a:latin typeface="Sassoon Penpals Joined" panose="02000400000000000000" pitchFamily="50" charset="0"/>
              </a:rPr>
              <a:t>Needing extra equipment or tools to help with learning</a:t>
            </a:r>
          </a:p>
        </p:txBody>
      </p:sp>
      <p:sp>
        <p:nvSpPr>
          <p:cNvPr id="9" name="TextBox 8">
            <a:extLst>
              <a:ext uri="{FF2B5EF4-FFF2-40B4-BE49-F238E27FC236}">
                <a16:creationId xmlns:a16="http://schemas.microsoft.com/office/drawing/2014/main" id="{DE9B8928-C648-4F8E-ADF2-4D6FE072F989}"/>
              </a:ext>
            </a:extLst>
          </p:cNvPr>
          <p:cNvSpPr txBox="1"/>
          <p:nvPr/>
        </p:nvSpPr>
        <p:spPr>
          <a:xfrm>
            <a:off x="4302228" y="2268374"/>
            <a:ext cx="2903151" cy="1200329"/>
          </a:xfrm>
          <a:prstGeom prst="rect">
            <a:avLst/>
          </a:prstGeom>
          <a:solidFill>
            <a:schemeClr val="accent1">
              <a:lumMod val="60000"/>
              <a:lumOff val="40000"/>
            </a:schemeClr>
          </a:solidFill>
        </p:spPr>
        <p:txBody>
          <a:bodyPr wrap="square" rtlCol="0">
            <a:spAutoFit/>
          </a:bodyPr>
          <a:lstStyle/>
          <a:p>
            <a:pPr algn="ctr"/>
            <a:r>
              <a:rPr lang="en-GB" sz="3600" b="1" dirty="0">
                <a:latin typeface="Sassoon Penpals Joined" panose="02000400000000000000" pitchFamily="50" charset="0"/>
              </a:rPr>
              <a:t>Identifying SEN</a:t>
            </a:r>
          </a:p>
        </p:txBody>
      </p:sp>
      <p:cxnSp>
        <p:nvCxnSpPr>
          <p:cNvPr id="11" name="Straight Arrow Connector 10">
            <a:extLst>
              <a:ext uri="{FF2B5EF4-FFF2-40B4-BE49-F238E27FC236}">
                <a16:creationId xmlns:a16="http://schemas.microsoft.com/office/drawing/2014/main" id="{108805F3-E469-46C5-BCF3-498B65CBE21B}"/>
              </a:ext>
            </a:extLst>
          </p:cNvPr>
          <p:cNvCxnSpPr>
            <a:cxnSpLocks/>
            <a:endCxn id="6" idx="1"/>
          </p:cNvCxnSpPr>
          <p:nvPr/>
        </p:nvCxnSpPr>
        <p:spPr>
          <a:xfrm flipV="1">
            <a:off x="6516328" y="1746712"/>
            <a:ext cx="725970" cy="351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F0E0D37-85DF-45D4-B21C-2E294C0EAE3B}"/>
              </a:ext>
            </a:extLst>
          </p:cNvPr>
          <p:cNvCxnSpPr>
            <a:cxnSpLocks/>
          </p:cNvCxnSpPr>
          <p:nvPr/>
        </p:nvCxnSpPr>
        <p:spPr>
          <a:xfrm flipH="1" flipV="1">
            <a:off x="4257287" y="1777954"/>
            <a:ext cx="779465" cy="288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47ECD8B-07FF-4715-BDCA-789EAB2B7632}"/>
              </a:ext>
            </a:extLst>
          </p:cNvPr>
          <p:cNvCxnSpPr>
            <a:cxnSpLocks/>
          </p:cNvCxnSpPr>
          <p:nvPr/>
        </p:nvCxnSpPr>
        <p:spPr>
          <a:xfrm flipH="1">
            <a:off x="4208908" y="3639343"/>
            <a:ext cx="696921" cy="295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3878FE4-16B6-4CC9-A014-FCDC70E32A15}"/>
              </a:ext>
            </a:extLst>
          </p:cNvPr>
          <p:cNvCxnSpPr>
            <a:cxnSpLocks/>
          </p:cNvCxnSpPr>
          <p:nvPr/>
        </p:nvCxnSpPr>
        <p:spPr>
          <a:xfrm>
            <a:off x="6739488" y="3639343"/>
            <a:ext cx="621803" cy="295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A1126C1-D6FD-447B-85FD-E61A8D910FD0}"/>
              </a:ext>
            </a:extLst>
          </p:cNvPr>
          <p:cNvPicPr>
            <a:picLocks noChangeAspect="1"/>
          </p:cNvPicPr>
          <p:nvPr/>
        </p:nvPicPr>
        <p:blipFill>
          <a:blip r:embed="rId2"/>
          <a:stretch>
            <a:fillRect/>
          </a:stretch>
        </p:blipFill>
        <p:spPr>
          <a:xfrm>
            <a:off x="11061289" y="76859"/>
            <a:ext cx="991730" cy="877925"/>
          </a:xfrm>
          <a:prstGeom prst="rect">
            <a:avLst/>
          </a:prstGeom>
        </p:spPr>
      </p:pic>
      <p:pic>
        <p:nvPicPr>
          <p:cNvPr id="10" name="Picture 9">
            <a:extLst>
              <a:ext uri="{FF2B5EF4-FFF2-40B4-BE49-F238E27FC236}">
                <a16:creationId xmlns:a16="http://schemas.microsoft.com/office/drawing/2014/main" id="{E6EB8748-9EEC-8521-76A8-CFD5803BC6BF}"/>
              </a:ext>
            </a:extLst>
          </p:cNvPr>
          <p:cNvPicPr>
            <a:picLocks noChangeAspect="1"/>
          </p:cNvPicPr>
          <p:nvPr/>
        </p:nvPicPr>
        <p:blipFill>
          <a:blip r:embed="rId2"/>
          <a:stretch>
            <a:fillRect/>
          </a:stretch>
        </p:blipFill>
        <p:spPr>
          <a:xfrm>
            <a:off x="98069" y="133168"/>
            <a:ext cx="991730" cy="877925"/>
          </a:xfrm>
          <a:prstGeom prst="rect">
            <a:avLst/>
          </a:prstGeom>
        </p:spPr>
      </p:pic>
    </p:spTree>
    <p:extLst>
      <p:ext uri="{BB962C8B-B14F-4D97-AF65-F5344CB8AC3E}">
        <p14:creationId xmlns:p14="http://schemas.microsoft.com/office/powerpoint/2010/main" val="3131402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F70D2689-417E-A9B6-8041-E27344A316FE}"/>
              </a:ext>
            </a:extLst>
          </p:cNvPr>
          <p:cNvSpPr>
            <a:spLocks noChangeArrowheads="1"/>
          </p:cNvSpPr>
          <p:nvPr/>
        </p:nvSpPr>
        <p:spPr bwMode="auto">
          <a:xfrm>
            <a:off x="109292" y="215842"/>
            <a:ext cx="11698395" cy="1533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74551"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1" i="0" u="sng" strike="noStrike" cap="none" normalizeH="0" baseline="0" dirty="0">
                <a:ln>
                  <a:noFill/>
                </a:ln>
                <a:effectLst/>
                <a:latin typeface="Sassoon Penpals Joined" panose="02000400000000000000" pitchFamily="50" charset="0"/>
                <a:ea typeface="Calibri" panose="020F0502020204030204" pitchFamily="34" charset="0"/>
              </a:rPr>
              <a:t>What should I do if I think my child has Special </a:t>
            </a:r>
            <a:r>
              <a:rPr lang="en-US" altLang="en-US" sz="3600" b="1" u="sng" dirty="0">
                <a:latin typeface="Sassoon Penpals Joined" panose="02000400000000000000" pitchFamily="50" charset="0"/>
                <a:ea typeface="Calibri" panose="020F0502020204030204" pitchFamily="34" charset="0"/>
              </a:rPr>
              <a:t>E</a:t>
            </a:r>
            <a:r>
              <a:rPr kumimoji="0" lang="en-US" altLang="en-US" sz="3600" b="1" i="0" u="sng" strike="noStrike" cap="none" normalizeH="0" baseline="0" dirty="0">
                <a:ln>
                  <a:noFill/>
                </a:ln>
                <a:effectLst/>
                <a:latin typeface="Sassoon Penpals Joined" panose="02000400000000000000" pitchFamily="50" charset="0"/>
                <a:ea typeface="Calibri" panose="020F0502020204030204" pitchFamily="34" charset="0"/>
              </a:rPr>
              <a:t>ducational </a:t>
            </a:r>
            <a:r>
              <a:rPr lang="en-US" altLang="en-US" sz="3600" b="1" u="sng" dirty="0">
                <a:latin typeface="Sassoon Penpals Joined" panose="02000400000000000000" pitchFamily="50" charset="0"/>
                <a:ea typeface="Calibri" panose="020F0502020204030204" pitchFamily="34" charset="0"/>
              </a:rPr>
              <a:t>N</a:t>
            </a:r>
            <a:r>
              <a:rPr kumimoji="0" lang="en-US" altLang="en-US" sz="3600" b="1" i="0" u="sng" strike="noStrike" cap="none" normalizeH="0" baseline="0" dirty="0">
                <a:ln>
                  <a:noFill/>
                </a:ln>
                <a:effectLst/>
                <a:latin typeface="Sassoon Penpals Joined" panose="02000400000000000000" pitchFamily="50" charset="0"/>
                <a:ea typeface="Calibri" panose="020F0502020204030204" pitchFamily="34" charset="0"/>
              </a:rPr>
              <a:t>eeds (SEN)?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 name="Group 2">
            <a:extLst>
              <a:ext uri="{FF2B5EF4-FFF2-40B4-BE49-F238E27FC236}">
                <a16:creationId xmlns:a16="http://schemas.microsoft.com/office/drawing/2014/main" id="{F4E1316A-EE6B-2A90-1AEA-6B9768D38BC7}"/>
              </a:ext>
            </a:extLst>
          </p:cNvPr>
          <p:cNvGrpSpPr>
            <a:grpSpLocks/>
          </p:cNvGrpSpPr>
          <p:nvPr/>
        </p:nvGrpSpPr>
        <p:grpSpPr bwMode="auto">
          <a:xfrm>
            <a:off x="1855963" y="999241"/>
            <a:ext cx="9683898" cy="5642917"/>
            <a:chOff x="1040274" y="1067168"/>
            <a:chExt cx="126673" cy="71078"/>
          </a:xfrm>
        </p:grpSpPr>
        <p:sp>
          <p:nvSpPr>
            <p:cNvPr id="4" name="Text Box 3">
              <a:extLst>
                <a:ext uri="{FF2B5EF4-FFF2-40B4-BE49-F238E27FC236}">
                  <a16:creationId xmlns:a16="http://schemas.microsoft.com/office/drawing/2014/main" id="{4F92552C-C28D-A01B-5527-628439B963E8}"/>
                </a:ext>
              </a:extLst>
            </p:cNvPr>
            <p:cNvSpPr txBox="1">
              <a:spLocks noChangeArrowheads="1"/>
            </p:cNvSpPr>
            <p:nvPr/>
          </p:nvSpPr>
          <p:spPr bwMode="auto">
            <a:xfrm>
              <a:off x="1083515" y="1072539"/>
              <a:ext cx="2514" cy="9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r>
                <a:rPr lang="en-US" sz="1100">
                  <a:effectLst/>
                  <a:latin typeface="Calibri" panose="020F0502020204030204" pitchFamily="34" charset="0"/>
                  <a:ea typeface="Calibri" panose="020F0502020204030204" pitchFamily="34" charset="0"/>
                </a:rPr>
                <a:t> </a:t>
              </a:r>
              <a:endParaRPr lang="en-GB" sz="1100">
                <a:effectLst/>
                <a:latin typeface="Calibri" panose="020F0502020204030204" pitchFamily="34" charset="0"/>
                <a:ea typeface="Calibri" panose="020F0502020204030204" pitchFamily="34" charset="0"/>
              </a:endParaRPr>
            </a:p>
          </p:txBody>
        </p:sp>
        <p:sp>
          <p:nvSpPr>
            <p:cNvPr id="6" name="Text Box 4">
              <a:extLst>
                <a:ext uri="{FF2B5EF4-FFF2-40B4-BE49-F238E27FC236}">
                  <a16:creationId xmlns:a16="http://schemas.microsoft.com/office/drawing/2014/main" id="{DA776F5D-6392-5C61-28C3-6B05F447E6DF}"/>
                </a:ext>
              </a:extLst>
            </p:cNvPr>
            <p:cNvSpPr txBox="1">
              <a:spLocks noChangeArrowheads="1"/>
            </p:cNvSpPr>
            <p:nvPr/>
          </p:nvSpPr>
          <p:spPr bwMode="auto">
            <a:xfrm>
              <a:off x="1068553" y="1067168"/>
              <a:ext cx="66456" cy="48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r>
                <a:rPr lang="en-US" b="1" dirty="0">
                  <a:effectLst/>
                  <a:latin typeface="Sassoon Penpals Joined" panose="02000400000000000000" pitchFamily="50" charset="0"/>
                  <a:ea typeface="Calibri" panose="020F0502020204030204" pitchFamily="34" charset="0"/>
                </a:rPr>
                <a:t>Parental Concerns Flow Chart</a:t>
              </a:r>
              <a:endParaRPr lang="en-GB" dirty="0">
                <a:effectLst/>
                <a:latin typeface="Sassoon Penpals Joined" panose="02000400000000000000" pitchFamily="50" charset="0"/>
                <a:ea typeface="Calibri" panose="020F0502020204030204" pitchFamily="34" charset="0"/>
              </a:endParaRPr>
            </a:p>
          </p:txBody>
        </p:sp>
        <p:sp>
          <p:nvSpPr>
            <p:cNvPr id="7" name="AutoShape 5">
              <a:extLst>
                <a:ext uri="{FF2B5EF4-FFF2-40B4-BE49-F238E27FC236}">
                  <a16:creationId xmlns:a16="http://schemas.microsoft.com/office/drawing/2014/main" id="{3F3C2276-B7D8-0658-1C89-4680B4AC3A83}"/>
                </a:ext>
              </a:extLst>
            </p:cNvPr>
            <p:cNvSpPr>
              <a:spLocks noChangeArrowheads="1"/>
            </p:cNvSpPr>
            <p:nvPr/>
          </p:nvSpPr>
          <p:spPr bwMode="auto">
            <a:xfrm>
              <a:off x="1061453" y="1072539"/>
              <a:ext cx="82264" cy="8176"/>
            </a:xfrm>
            <a:prstGeom prst="roundRect">
              <a:avLst>
                <a:gd name="adj" fmla="val 16667"/>
              </a:avLst>
            </a:prstGeom>
            <a:solidFill>
              <a:srgbClr val="FFFFFF"/>
            </a:solidFill>
            <a:ln w="25400">
              <a:solidFill>
                <a:schemeClr val="dk1">
                  <a:lumMod val="0"/>
                  <a:lumOff val="0"/>
                </a:schemeClr>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algn="ctr"/>
              <a:r>
                <a:rPr lang="en-US" sz="2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pPr algn="ctr"/>
              <a:r>
                <a:rPr lang="en-US" sz="1400" dirty="0">
                  <a:effectLst/>
                  <a:latin typeface="Sassoon Penpals Joined" panose="02000400000000000000" pitchFamily="50" charset="0"/>
                  <a:ea typeface="Calibri" panose="020F0502020204030204" pitchFamily="34" charset="0"/>
                </a:rPr>
                <a:t>If you have concerns about your child’s progress, development , behaviour or mental health, arrange a meeting with your child’s class teacher.</a:t>
              </a:r>
              <a:endParaRPr lang="en-GB" sz="1400" dirty="0">
                <a:effectLst/>
                <a:latin typeface="Sassoon Penpals Joined" panose="02000400000000000000" pitchFamily="50" charset="0"/>
                <a:ea typeface="Calibri" panose="020F0502020204030204" pitchFamily="34" charset="0"/>
              </a:endParaRPr>
            </a:p>
          </p:txBody>
        </p:sp>
        <p:cxnSp>
          <p:nvCxnSpPr>
            <p:cNvPr id="8" name="AutoShape 6">
              <a:extLst>
                <a:ext uri="{FF2B5EF4-FFF2-40B4-BE49-F238E27FC236}">
                  <a16:creationId xmlns:a16="http://schemas.microsoft.com/office/drawing/2014/main" id="{C8D427AA-EDB0-3E06-B28D-C62433B429C6}"/>
                </a:ext>
              </a:extLst>
            </p:cNvPr>
            <p:cNvCxnSpPr>
              <a:cxnSpLocks noChangeShapeType="1"/>
            </p:cNvCxnSpPr>
            <p:nvPr/>
          </p:nvCxnSpPr>
          <p:spPr bwMode="auto">
            <a:xfrm flipV="1">
              <a:off x="1075074" y="1090960"/>
              <a:ext cx="57296" cy="97"/>
            </a:xfrm>
            <a:prstGeom prst="straightConnector1">
              <a:avLst/>
            </a:prstGeom>
            <a:noFill/>
            <a:ln w="25400">
              <a:solidFill>
                <a:schemeClr val="dk1">
                  <a:lumMod val="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9" name="AutoShape 7">
              <a:extLst>
                <a:ext uri="{FF2B5EF4-FFF2-40B4-BE49-F238E27FC236}">
                  <a16:creationId xmlns:a16="http://schemas.microsoft.com/office/drawing/2014/main" id="{18A1C507-F8F4-27DB-A248-3BFAF4145B9F}"/>
                </a:ext>
              </a:extLst>
            </p:cNvPr>
            <p:cNvCxnSpPr>
              <a:cxnSpLocks noChangeShapeType="1"/>
            </p:cNvCxnSpPr>
            <p:nvPr/>
          </p:nvCxnSpPr>
          <p:spPr bwMode="auto">
            <a:xfrm flipV="1">
              <a:off x="1103268" y="1080715"/>
              <a:ext cx="0" cy="4207"/>
            </a:xfrm>
            <a:prstGeom prst="straightConnector1">
              <a:avLst/>
            </a:prstGeom>
            <a:noFill/>
            <a:ln w="25400">
              <a:solidFill>
                <a:schemeClr val="dk1">
                  <a:lumMod val="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10" name="AutoShape 8">
              <a:extLst>
                <a:ext uri="{FF2B5EF4-FFF2-40B4-BE49-F238E27FC236}">
                  <a16:creationId xmlns:a16="http://schemas.microsoft.com/office/drawing/2014/main" id="{9D792A54-6E9C-813B-169B-6D1EBC328B33}"/>
                </a:ext>
              </a:extLst>
            </p:cNvPr>
            <p:cNvCxnSpPr>
              <a:cxnSpLocks noChangeShapeType="1"/>
            </p:cNvCxnSpPr>
            <p:nvPr/>
          </p:nvCxnSpPr>
          <p:spPr bwMode="auto">
            <a:xfrm flipV="1">
              <a:off x="1070743" y="1093743"/>
              <a:ext cx="5" cy="3502"/>
            </a:xfrm>
            <a:prstGeom prst="straightConnector1">
              <a:avLst/>
            </a:prstGeom>
            <a:noFill/>
            <a:ln w="25400">
              <a:solidFill>
                <a:schemeClr val="dk1">
                  <a:lumMod val="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sp>
          <p:nvSpPr>
            <p:cNvPr id="11" name="AutoShape 9">
              <a:extLst>
                <a:ext uri="{FF2B5EF4-FFF2-40B4-BE49-F238E27FC236}">
                  <a16:creationId xmlns:a16="http://schemas.microsoft.com/office/drawing/2014/main" id="{EC7F931B-49DC-BCA5-CDCF-AEEDE4B4891E}"/>
                </a:ext>
              </a:extLst>
            </p:cNvPr>
            <p:cNvSpPr>
              <a:spLocks noChangeArrowheads="1"/>
            </p:cNvSpPr>
            <p:nvPr/>
          </p:nvSpPr>
          <p:spPr bwMode="auto">
            <a:xfrm>
              <a:off x="1056736" y="1097381"/>
              <a:ext cx="33276" cy="8086"/>
            </a:xfrm>
            <a:prstGeom prst="roundRect">
              <a:avLst>
                <a:gd name="adj" fmla="val 16667"/>
              </a:avLst>
            </a:prstGeom>
            <a:solidFill>
              <a:srgbClr val="FFFFFF"/>
            </a:solidFill>
            <a:ln w="25400">
              <a:solidFill>
                <a:schemeClr val="dk1">
                  <a:lumMod val="0"/>
                  <a:lumOff val="0"/>
                </a:schemeClr>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algn="ctr"/>
              <a:r>
                <a:rPr lang="en-US" sz="2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pPr algn="ctr"/>
              <a:r>
                <a:rPr lang="en-US" sz="1400" dirty="0">
                  <a:effectLst/>
                  <a:latin typeface="Sassoon Penpals Joined" panose="02000400000000000000" pitchFamily="50" charset="0"/>
                  <a:ea typeface="Calibri" panose="020F0502020204030204" pitchFamily="34" charset="0"/>
                </a:rPr>
                <a:t>SEND team will observe your child and discuss next steps</a:t>
              </a:r>
              <a:r>
                <a:rPr lang="en-US" sz="1100" dirty="0">
                  <a:effectLst/>
                  <a:latin typeface="Calibri" panose="020F0502020204030204" pitchFamily="34" charset="0"/>
                  <a:ea typeface="Calibri" panose="020F0502020204030204" pitchFamily="34" charset="0"/>
                </a:rPr>
                <a:t>.</a:t>
              </a:r>
              <a:endParaRPr lang="en-GB" sz="1100" dirty="0">
                <a:effectLst/>
                <a:latin typeface="Calibri" panose="020F0502020204030204" pitchFamily="34" charset="0"/>
                <a:ea typeface="Calibri" panose="020F0502020204030204" pitchFamily="34" charset="0"/>
              </a:endParaRPr>
            </a:p>
          </p:txBody>
        </p:sp>
        <p:sp>
          <p:nvSpPr>
            <p:cNvPr id="12" name="Text Box 10">
              <a:extLst>
                <a:ext uri="{FF2B5EF4-FFF2-40B4-BE49-F238E27FC236}">
                  <a16:creationId xmlns:a16="http://schemas.microsoft.com/office/drawing/2014/main" id="{DFD064F9-1788-B65A-32E3-93084FBD8B46}"/>
                </a:ext>
              </a:extLst>
            </p:cNvPr>
            <p:cNvSpPr txBox="1">
              <a:spLocks noChangeArrowheads="1"/>
            </p:cNvSpPr>
            <p:nvPr/>
          </p:nvSpPr>
          <p:spPr bwMode="auto">
            <a:xfrm>
              <a:off x="1076559" y="1084941"/>
              <a:ext cx="50703" cy="553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r>
                <a:rPr lang="en-US" sz="1400" dirty="0">
                  <a:effectLst/>
                  <a:latin typeface="Sassoon Penpals Joined" panose="02000400000000000000" pitchFamily="50" charset="0"/>
                  <a:ea typeface="Calibri" panose="020F0502020204030204" pitchFamily="34" charset="0"/>
                </a:rPr>
                <a:t>Are there still concerns following the </a:t>
              </a:r>
              <a:r>
                <a:rPr lang="en-US" sz="1400" dirty="0">
                  <a:latin typeface="Sassoon Penpals Joined" panose="02000400000000000000" pitchFamily="50" charset="0"/>
                  <a:ea typeface="Calibri" panose="020F0502020204030204" pitchFamily="34" charset="0"/>
                </a:rPr>
                <a:t>half</a:t>
              </a:r>
              <a:r>
                <a:rPr lang="en-US" sz="1400" dirty="0">
                  <a:effectLst/>
                  <a:latin typeface="Sassoon Penpals Joined" panose="02000400000000000000" pitchFamily="50" charset="0"/>
                  <a:ea typeface="Calibri" panose="020F0502020204030204" pitchFamily="34" charset="0"/>
                </a:rPr>
                <a:t> term intervention or support given?</a:t>
              </a:r>
              <a:endParaRPr lang="en-GB" sz="1400" dirty="0">
                <a:effectLst/>
                <a:latin typeface="Sassoon Penpals Joined" panose="02000400000000000000" pitchFamily="50" charset="0"/>
                <a:ea typeface="Calibri" panose="020F0502020204030204" pitchFamily="34" charset="0"/>
              </a:endParaRPr>
            </a:p>
          </p:txBody>
        </p:sp>
        <p:sp>
          <p:nvSpPr>
            <p:cNvPr id="13" name="Text Box 11">
              <a:extLst>
                <a:ext uri="{FF2B5EF4-FFF2-40B4-BE49-F238E27FC236}">
                  <a16:creationId xmlns:a16="http://schemas.microsoft.com/office/drawing/2014/main" id="{36F4469F-417A-4AC5-6A73-D4B9738CC876}"/>
                </a:ext>
              </a:extLst>
            </p:cNvPr>
            <p:cNvSpPr txBox="1">
              <a:spLocks noChangeArrowheads="1"/>
            </p:cNvSpPr>
            <p:nvPr/>
          </p:nvSpPr>
          <p:spPr bwMode="auto">
            <a:xfrm>
              <a:off x="1066514" y="1089590"/>
              <a:ext cx="8560" cy="4058"/>
            </a:xfrm>
            <a:prstGeom prst="rect">
              <a:avLst/>
            </a:prstGeom>
            <a:solidFill>
              <a:srgbClr val="92D050"/>
            </a:solidFill>
            <a:ln w="31750">
              <a:solidFill>
                <a:srgbClr val="92D05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pPr algn="ctr"/>
              <a:r>
                <a:rPr lang="en-US" sz="2200">
                  <a:effectLst/>
                  <a:latin typeface="Calibri" panose="020F0502020204030204" pitchFamily="34" charset="0"/>
                  <a:ea typeface="Calibri" panose="020F0502020204030204" pitchFamily="34" charset="0"/>
                </a:rPr>
                <a:t>Yes </a:t>
              </a:r>
              <a:endParaRPr lang="en-GB" sz="1100">
                <a:effectLst/>
                <a:latin typeface="Calibri" panose="020F0502020204030204" pitchFamily="34" charset="0"/>
                <a:ea typeface="Calibri" panose="020F0502020204030204" pitchFamily="34" charset="0"/>
              </a:endParaRPr>
            </a:p>
          </p:txBody>
        </p:sp>
        <p:sp>
          <p:nvSpPr>
            <p:cNvPr id="14" name="Text Box 12">
              <a:extLst>
                <a:ext uri="{FF2B5EF4-FFF2-40B4-BE49-F238E27FC236}">
                  <a16:creationId xmlns:a16="http://schemas.microsoft.com/office/drawing/2014/main" id="{94673788-73CC-7BF2-7CD6-6BA39E5890ED}"/>
                </a:ext>
              </a:extLst>
            </p:cNvPr>
            <p:cNvSpPr txBox="1">
              <a:spLocks noChangeArrowheads="1"/>
            </p:cNvSpPr>
            <p:nvPr/>
          </p:nvSpPr>
          <p:spPr bwMode="auto">
            <a:xfrm>
              <a:off x="1131324" y="1089493"/>
              <a:ext cx="8561" cy="4188"/>
            </a:xfrm>
            <a:prstGeom prst="rect">
              <a:avLst/>
            </a:prstGeom>
            <a:solidFill>
              <a:srgbClr val="FF0000"/>
            </a:solidFill>
            <a:ln w="317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pPr algn="ctr"/>
              <a:r>
                <a:rPr lang="en-US" sz="2200">
                  <a:effectLst/>
                  <a:latin typeface="Calibri" panose="020F0502020204030204" pitchFamily="34" charset="0"/>
                  <a:ea typeface="Calibri" panose="020F0502020204030204" pitchFamily="34" charset="0"/>
                </a:rPr>
                <a:t>No </a:t>
              </a:r>
              <a:endParaRPr lang="en-GB" sz="1100">
                <a:effectLst/>
                <a:latin typeface="Calibri" panose="020F0502020204030204" pitchFamily="34" charset="0"/>
                <a:ea typeface="Calibri" panose="020F0502020204030204" pitchFamily="34" charset="0"/>
              </a:endParaRPr>
            </a:p>
          </p:txBody>
        </p:sp>
        <p:cxnSp>
          <p:nvCxnSpPr>
            <p:cNvPr id="15" name="AutoShape 13">
              <a:extLst>
                <a:ext uri="{FF2B5EF4-FFF2-40B4-BE49-F238E27FC236}">
                  <a16:creationId xmlns:a16="http://schemas.microsoft.com/office/drawing/2014/main" id="{0C7461F4-0B40-31DC-FE25-C95BACE614F7}"/>
                </a:ext>
              </a:extLst>
            </p:cNvPr>
            <p:cNvCxnSpPr>
              <a:cxnSpLocks noChangeShapeType="1"/>
            </p:cNvCxnSpPr>
            <p:nvPr/>
          </p:nvCxnSpPr>
          <p:spPr bwMode="auto">
            <a:xfrm flipV="1">
              <a:off x="1135630" y="1093890"/>
              <a:ext cx="29" cy="2195"/>
            </a:xfrm>
            <a:prstGeom prst="straightConnector1">
              <a:avLst/>
            </a:prstGeom>
            <a:noFill/>
            <a:ln w="25400">
              <a:solidFill>
                <a:schemeClr val="dk1">
                  <a:lumMod val="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sp>
          <p:nvSpPr>
            <p:cNvPr id="16" name="AutoShape 14">
              <a:extLst>
                <a:ext uri="{FF2B5EF4-FFF2-40B4-BE49-F238E27FC236}">
                  <a16:creationId xmlns:a16="http://schemas.microsoft.com/office/drawing/2014/main" id="{D659F0C6-60CD-070F-81BB-2420DAD370BC}"/>
                </a:ext>
              </a:extLst>
            </p:cNvPr>
            <p:cNvSpPr>
              <a:spLocks noChangeArrowheads="1"/>
            </p:cNvSpPr>
            <p:nvPr/>
          </p:nvSpPr>
          <p:spPr bwMode="auto">
            <a:xfrm>
              <a:off x="1115915" y="1096261"/>
              <a:ext cx="36731" cy="8074"/>
            </a:xfrm>
            <a:prstGeom prst="roundRect">
              <a:avLst>
                <a:gd name="adj" fmla="val 16667"/>
              </a:avLst>
            </a:prstGeom>
            <a:solidFill>
              <a:srgbClr val="FFFFFF"/>
            </a:solidFill>
            <a:ln w="31750">
              <a:solidFill>
                <a:schemeClr val="dk1">
                  <a:lumMod val="0"/>
                  <a:lumOff val="0"/>
                </a:schemeClr>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pPr algn="ctr"/>
              <a:r>
                <a:rPr lang="en-US" sz="2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pPr algn="ctr"/>
              <a:r>
                <a:rPr lang="en-US" sz="1400" dirty="0">
                  <a:effectLst/>
                  <a:latin typeface="Sassoon Penpals Joined" panose="02000400000000000000" pitchFamily="50" charset="0"/>
                  <a:ea typeface="Calibri" panose="020F0502020204030204" pitchFamily="34" charset="0"/>
                </a:rPr>
                <a:t>Continue normal monitoring and communication with the teacher.</a:t>
              </a:r>
              <a:endParaRPr lang="en-GB" sz="1400" dirty="0">
                <a:effectLst/>
                <a:latin typeface="Sassoon Penpals Joined" panose="02000400000000000000" pitchFamily="50" charset="0"/>
                <a:ea typeface="Calibri" panose="020F0502020204030204" pitchFamily="34" charset="0"/>
              </a:endParaRPr>
            </a:p>
          </p:txBody>
        </p:sp>
        <p:cxnSp>
          <p:nvCxnSpPr>
            <p:cNvPr id="17" name="AutoShape 15">
              <a:extLst>
                <a:ext uri="{FF2B5EF4-FFF2-40B4-BE49-F238E27FC236}">
                  <a16:creationId xmlns:a16="http://schemas.microsoft.com/office/drawing/2014/main" id="{308118B3-D3BD-3429-A1D7-6146BB4E0C3F}"/>
                </a:ext>
              </a:extLst>
            </p:cNvPr>
            <p:cNvCxnSpPr>
              <a:cxnSpLocks noChangeShapeType="1"/>
            </p:cNvCxnSpPr>
            <p:nvPr/>
          </p:nvCxnSpPr>
          <p:spPr bwMode="auto">
            <a:xfrm flipV="1">
              <a:off x="1073188" y="1105470"/>
              <a:ext cx="3" cy="2798"/>
            </a:xfrm>
            <a:prstGeom prst="straightConnector1">
              <a:avLst/>
            </a:prstGeom>
            <a:noFill/>
            <a:ln w="25400">
              <a:solidFill>
                <a:schemeClr val="dk1">
                  <a:lumMod val="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18" name="AutoShape 16">
              <a:extLst>
                <a:ext uri="{FF2B5EF4-FFF2-40B4-BE49-F238E27FC236}">
                  <a16:creationId xmlns:a16="http://schemas.microsoft.com/office/drawing/2014/main" id="{99D78B9C-3581-6F95-079D-5517A585EE0E}"/>
                </a:ext>
              </a:extLst>
            </p:cNvPr>
            <p:cNvCxnSpPr>
              <a:cxnSpLocks noChangeShapeType="1"/>
            </p:cNvCxnSpPr>
            <p:nvPr/>
          </p:nvCxnSpPr>
          <p:spPr bwMode="auto">
            <a:xfrm>
              <a:off x="1058033" y="1112008"/>
              <a:ext cx="30603" cy="68"/>
            </a:xfrm>
            <a:prstGeom prst="straightConnector1">
              <a:avLst/>
            </a:prstGeom>
            <a:noFill/>
            <a:ln w="25400">
              <a:solidFill>
                <a:schemeClr val="dk1">
                  <a:lumMod val="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sp>
          <p:nvSpPr>
            <p:cNvPr id="19" name="Text Box 17">
              <a:extLst>
                <a:ext uri="{FF2B5EF4-FFF2-40B4-BE49-F238E27FC236}">
                  <a16:creationId xmlns:a16="http://schemas.microsoft.com/office/drawing/2014/main" id="{BF1CB9BF-3ED2-C40C-1944-6282DEE7402B}"/>
                </a:ext>
              </a:extLst>
            </p:cNvPr>
            <p:cNvSpPr txBox="1">
              <a:spLocks noChangeArrowheads="1"/>
            </p:cNvSpPr>
            <p:nvPr/>
          </p:nvSpPr>
          <p:spPr bwMode="auto">
            <a:xfrm>
              <a:off x="1049593" y="1108268"/>
              <a:ext cx="47568" cy="37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ctr"/>
              <a:r>
                <a:rPr lang="en-US" sz="1100">
                  <a:effectLst/>
                  <a:latin typeface="Calibri" panose="020F0502020204030204" pitchFamily="34" charset="0"/>
                  <a:ea typeface="Calibri" panose="020F0502020204030204" pitchFamily="34" charset="0"/>
                </a:rPr>
                <a:t>Has progress been made?</a:t>
              </a:r>
              <a:endParaRPr lang="en-GB" sz="1100">
                <a:effectLst/>
                <a:latin typeface="Calibri" panose="020F0502020204030204" pitchFamily="34" charset="0"/>
                <a:ea typeface="Calibri" panose="020F0502020204030204" pitchFamily="34" charset="0"/>
              </a:endParaRPr>
            </a:p>
          </p:txBody>
        </p:sp>
        <p:cxnSp>
          <p:nvCxnSpPr>
            <p:cNvPr id="20" name="AutoShape 18">
              <a:extLst>
                <a:ext uri="{FF2B5EF4-FFF2-40B4-BE49-F238E27FC236}">
                  <a16:creationId xmlns:a16="http://schemas.microsoft.com/office/drawing/2014/main" id="{0FC6177E-B8C7-C39C-80F9-519D143224C8}"/>
                </a:ext>
              </a:extLst>
            </p:cNvPr>
            <p:cNvCxnSpPr>
              <a:cxnSpLocks noChangeShapeType="1"/>
            </p:cNvCxnSpPr>
            <p:nvPr/>
          </p:nvCxnSpPr>
          <p:spPr bwMode="auto">
            <a:xfrm flipV="1">
              <a:off x="1056736" y="1116066"/>
              <a:ext cx="29" cy="8511"/>
            </a:xfrm>
            <a:prstGeom prst="straightConnector1">
              <a:avLst/>
            </a:prstGeom>
            <a:noFill/>
            <a:ln w="25400">
              <a:solidFill>
                <a:schemeClr val="dk1">
                  <a:lumMod val="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sp>
          <p:nvSpPr>
            <p:cNvPr id="21" name="AutoShape 19">
              <a:extLst>
                <a:ext uri="{FF2B5EF4-FFF2-40B4-BE49-F238E27FC236}">
                  <a16:creationId xmlns:a16="http://schemas.microsoft.com/office/drawing/2014/main" id="{E9F93803-82AB-FAAE-36E0-98EAAB53DA68}"/>
                </a:ext>
              </a:extLst>
            </p:cNvPr>
            <p:cNvSpPr>
              <a:spLocks noChangeArrowheads="1"/>
            </p:cNvSpPr>
            <p:nvPr/>
          </p:nvSpPr>
          <p:spPr bwMode="auto">
            <a:xfrm>
              <a:off x="1040274" y="1124239"/>
              <a:ext cx="33060" cy="14007"/>
            </a:xfrm>
            <a:prstGeom prst="roundRect">
              <a:avLst>
                <a:gd name="adj" fmla="val 16667"/>
              </a:avLst>
            </a:prstGeom>
            <a:solidFill>
              <a:srgbClr val="FFFFFF"/>
            </a:solidFill>
            <a:ln w="25400">
              <a:solidFill>
                <a:schemeClr val="dk1">
                  <a:lumMod val="0"/>
                  <a:lumOff val="0"/>
                </a:schemeClr>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r>
                <a:rPr lang="en-US" sz="2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pPr algn="ctr"/>
              <a:r>
                <a:rPr lang="en-US" sz="1400" dirty="0">
                  <a:effectLst/>
                  <a:latin typeface="Sassoon Penpals Joined" panose="02000400000000000000" pitchFamily="50" charset="0"/>
                  <a:ea typeface="Calibri" panose="020F0502020204030204" pitchFamily="34" charset="0"/>
                </a:rPr>
                <a:t>Teacher to continue to monitor and meet with parents (if needed) to review the learning and progress made</a:t>
              </a:r>
              <a:endParaRPr lang="en-GB" sz="1400" dirty="0">
                <a:effectLst/>
                <a:latin typeface="Sassoon Penpals Joined" panose="02000400000000000000" pitchFamily="50" charset="0"/>
                <a:ea typeface="Calibri" panose="020F0502020204030204" pitchFamily="34" charset="0"/>
              </a:endParaRPr>
            </a:p>
          </p:txBody>
        </p:sp>
        <p:sp>
          <p:nvSpPr>
            <p:cNvPr id="22" name="AutoShape 20">
              <a:extLst>
                <a:ext uri="{FF2B5EF4-FFF2-40B4-BE49-F238E27FC236}">
                  <a16:creationId xmlns:a16="http://schemas.microsoft.com/office/drawing/2014/main" id="{35ED0CF9-0A8E-2D3A-8712-ED384EC3F626}"/>
                </a:ext>
              </a:extLst>
            </p:cNvPr>
            <p:cNvSpPr>
              <a:spLocks noChangeArrowheads="1"/>
            </p:cNvSpPr>
            <p:nvPr/>
          </p:nvSpPr>
          <p:spPr bwMode="auto">
            <a:xfrm>
              <a:off x="1079485" y="1119203"/>
              <a:ext cx="36731" cy="13813"/>
            </a:xfrm>
            <a:prstGeom prst="roundRect">
              <a:avLst>
                <a:gd name="adj" fmla="val 16667"/>
              </a:avLst>
            </a:prstGeom>
            <a:solidFill>
              <a:srgbClr val="FFFFFF"/>
            </a:solidFill>
            <a:ln w="25400">
              <a:solidFill>
                <a:schemeClr val="dk1">
                  <a:lumMod val="0"/>
                  <a:lumOff val="0"/>
                </a:schemeClr>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algn="ctr"/>
              <a:r>
                <a:rPr lang="en-US" sz="200" dirty="0">
                  <a:effectLst/>
                  <a:latin typeface="Calibri" panose="020F0502020204030204" pitchFamily="34" charset="0"/>
                  <a:ea typeface="Calibri" panose="020F0502020204030204" pitchFamily="34" charset="0"/>
                </a:rPr>
                <a:t> </a:t>
              </a:r>
              <a:endParaRPr lang="en-GB" sz="1100" dirty="0">
                <a:effectLst/>
                <a:latin typeface="Calibri" panose="020F0502020204030204" pitchFamily="34" charset="0"/>
                <a:ea typeface="Calibri" panose="020F0502020204030204" pitchFamily="34" charset="0"/>
              </a:endParaRPr>
            </a:p>
            <a:p>
              <a:pPr algn="ctr"/>
              <a:r>
                <a:rPr lang="en-US" sz="1400" dirty="0">
                  <a:effectLst/>
                  <a:latin typeface="Sassoon Penpals Joined" panose="02000400000000000000" pitchFamily="50" charset="0"/>
                  <a:ea typeface="Calibri" panose="020F0502020204030204" pitchFamily="34" charset="0"/>
                </a:rPr>
                <a:t>SEND team to meet with teacher and parents to discuss strategies for learning and potential    referrals to outside agencies  </a:t>
              </a:r>
              <a:endParaRPr lang="en-GB" sz="1400" dirty="0">
                <a:effectLst/>
                <a:latin typeface="Sassoon Penpals Joined" panose="02000400000000000000" pitchFamily="50" charset="0"/>
                <a:ea typeface="Calibri" panose="020F0502020204030204" pitchFamily="34" charset="0"/>
              </a:endParaRPr>
            </a:p>
          </p:txBody>
        </p:sp>
        <p:sp>
          <p:nvSpPr>
            <p:cNvPr id="23" name="Text Box 21">
              <a:extLst>
                <a:ext uri="{FF2B5EF4-FFF2-40B4-BE49-F238E27FC236}">
                  <a16:creationId xmlns:a16="http://schemas.microsoft.com/office/drawing/2014/main" id="{BAAC1F10-6126-61A9-9C11-19768C6EC58D}"/>
                </a:ext>
              </a:extLst>
            </p:cNvPr>
            <p:cNvSpPr txBox="1">
              <a:spLocks noChangeArrowheads="1"/>
            </p:cNvSpPr>
            <p:nvPr/>
          </p:nvSpPr>
          <p:spPr bwMode="auto">
            <a:xfrm>
              <a:off x="1085765" y="1112008"/>
              <a:ext cx="8561" cy="4188"/>
            </a:xfrm>
            <a:prstGeom prst="rect">
              <a:avLst/>
            </a:prstGeom>
            <a:solidFill>
              <a:srgbClr val="FF0000"/>
            </a:solidFill>
            <a:ln w="317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pPr algn="ctr"/>
              <a:r>
                <a:rPr lang="en-US" sz="2200">
                  <a:effectLst/>
                  <a:latin typeface="Calibri" panose="020F0502020204030204" pitchFamily="34" charset="0"/>
                  <a:ea typeface="Calibri" panose="020F0502020204030204" pitchFamily="34" charset="0"/>
                </a:rPr>
                <a:t>No </a:t>
              </a:r>
              <a:endParaRPr lang="en-GB" sz="1100">
                <a:effectLst/>
                <a:latin typeface="Calibri" panose="020F0502020204030204" pitchFamily="34" charset="0"/>
                <a:ea typeface="Calibri" panose="020F0502020204030204" pitchFamily="34" charset="0"/>
              </a:endParaRPr>
            </a:p>
          </p:txBody>
        </p:sp>
        <p:sp>
          <p:nvSpPr>
            <p:cNvPr id="24" name="Text Box 22">
              <a:extLst>
                <a:ext uri="{FF2B5EF4-FFF2-40B4-BE49-F238E27FC236}">
                  <a16:creationId xmlns:a16="http://schemas.microsoft.com/office/drawing/2014/main" id="{6A2407ED-64C7-3E93-D1ED-5CD7405BA554}"/>
                </a:ext>
              </a:extLst>
            </p:cNvPr>
            <p:cNvSpPr txBox="1">
              <a:spLocks noChangeArrowheads="1"/>
            </p:cNvSpPr>
            <p:nvPr/>
          </p:nvSpPr>
          <p:spPr bwMode="auto">
            <a:xfrm>
              <a:off x="1052893" y="1112008"/>
              <a:ext cx="8560" cy="4058"/>
            </a:xfrm>
            <a:prstGeom prst="rect">
              <a:avLst/>
            </a:prstGeom>
            <a:solidFill>
              <a:srgbClr val="92D050"/>
            </a:solidFill>
            <a:ln w="31750">
              <a:solidFill>
                <a:srgbClr val="92D05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pPr algn="ctr"/>
              <a:r>
                <a:rPr lang="en-US" sz="2200">
                  <a:effectLst/>
                  <a:latin typeface="Calibri" panose="020F0502020204030204" pitchFamily="34" charset="0"/>
                  <a:ea typeface="Calibri" panose="020F0502020204030204" pitchFamily="34" charset="0"/>
                </a:rPr>
                <a:t>Yes </a:t>
              </a:r>
              <a:endParaRPr lang="en-GB" sz="1100">
                <a:effectLst/>
                <a:latin typeface="Calibri" panose="020F0502020204030204" pitchFamily="34" charset="0"/>
                <a:ea typeface="Calibri" panose="020F0502020204030204" pitchFamily="34" charset="0"/>
              </a:endParaRPr>
            </a:p>
          </p:txBody>
        </p:sp>
        <p:cxnSp>
          <p:nvCxnSpPr>
            <p:cNvPr id="25" name="AutoShape 23">
              <a:extLst>
                <a:ext uri="{FF2B5EF4-FFF2-40B4-BE49-F238E27FC236}">
                  <a16:creationId xmlns:a16="http://schemas.microsoft.com/office/drawing/2014/main" id="{110AF115-B025-DF44-92B6-9118C5235655}"/>
                </a:ext>
              </a:extLst>
            </p:cNvPr>
            <p:cNvCxnSpPr>
              <a:cxnSpLocks noChangeShapeType="1"/>
            </p:cNvCxnSpPr>
            <p:nvPr/>
          </p:nvCxnSpPr>
          <p:spPr bwMode="auto">
            <a:xfrm flipV="1">
              <a:off x="1090027" y="1116374"/>
              <a:ext cx="22" cy="2671"/>
            </a:xfrm>
            <a:prstGeom prst="straightConnector1">
              <a:avLst/>
            </a:prstGeom>
            <a:noFill/>
            <a:ln w="25400">
              <a:solidFill>
                <a:schemeClr val="dk1">
                  <a:lumMod val="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sp>
          <p:nvSpPr>
            <p:cNvPr id="26" name="AutoShape 24">
              <a:extLst>
                <a:ext uri="{FF2B5EF4-FFF2-40B4-BE49-F238E27FC236}">
                  <a16:creationId xmlns:a16="http://schemas.microsoft.com/office/drawing/2014/main" id="{F5B8C2B9-F900-18D1-BB00-F24AE211F531}"/>
                </a:ext>
              </a:extLst>
            </p:cNvPr>
            <p:cNvSpPr>
              <a:spLocks noChangeArrowheads="1"/>
            </p:cNvSpPr>
            <p:nvPr/>
          </p:nvSpPr>
          <p:spPr bwMode="auto">
            <a:xfrm>
              <a:off x="1121026" y="1105732"/>
              <a:ext cx="45921" cy="26626"/>
            </a:xfrm>
            <a:prstGeom prst="cloudCallout">
              <a:avLst>
                <a:gd name="adj1" fmla="val -43750"/>
                <a:gd name="adj2" fmla="val 70000"/>
              </a:avLst>
            </a:prstGeom>
            <a:solidFill>
              <a:srgbClr val="5B9BD5"/>
            </a:solidFill>
            <a:ln w="25400">
              <a:solidFill>
                <a:schemeClr val="dk1">
                  <a:lumMod val="0"/>
                  <a:lumOff val="0"/>
                </a:schemeClr>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pPr algn="ctr"/>
              <a:r>
                <a:rPr lang="en-US" sz="1400" dirty="0">
                  <a:effectLst/>
                  <a:latin typeface="Sassoon Penpals Joined" panose="02000400000000000000" pitchFamily="50" charset="0"/>
                  <a:ea typeface="Calibri" panose="020F0502020204030204" pitchFamily="34" charset="0"/>
                </a:rPr>
                <a:t>At all times, High Quality Teaching with the class teacher is the best way for a child to make progress , but sometimes, a little boost can help realign learning</a:t>
              </a:r>
              <a:r>
                <a:rPr lang="en-US" sz="1200" dirty="0">
                  <a:effectLst/>
                  <a:latin typeface="Sassoon Penpals Joined" panose="02000400000000000000" pitchFamily="50" charset="0"/>
                  <a:ea typeface="Calibri" panose="020F0502020204030204" pitchFamily="34" charset="0"/>
                </a:rPr>
                <a:t>.</a:t>
              </a:r>
              <a:endParaRPr lang="en-GB" sz="1200" dirty="0">
                <a:effectLst/>
                <a:latin typeface="Sassoon Penpals Joined" panose="02000400000000000000" pitchFamily="50" charset="0"/>
                <a:ea typeface="Calibri" panose="020F0502020204030204" pitchFamily="34" charset="0"/>
              </a:endParaRPr>
            </a:p>
          </p:txBody>
        </p:sp>
      </p:grpSp>
      <p:sp>
        <p:nvSpPr>
          <p:cNvPr id="27" name="Rectangle 39">
            <a:extLst>
              <a:ext uri="{FF2B5EF4-FFF2-40B4-BE49-F238E27FC236}">
                <a16:creationId xmlns:a16="http://schemas.microsoft.com/office/drawing/2014/main" id="{E7CBFE88-DE8A-0E35-5BA3-1A6FBA48349F}"/>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Picture 4">
            <a:extLst>
              <a:ext uri="{FF2B5EF4-FFF2-40B4-BE49-F238E27FC236}">
                <a16:creationId xmlns:a16="http://schemas.microsoft.com/office/drawing/2014/main" id="{C4D9BFB2-B822-462E-A81F-E2ABA21D5FA9}"/>
              </a:ext>
            </a:extLst>
          </p:cNvPr>
          <p:cNvPicPr>
            <a:picLocks noChangeAspect="1"/>
          </p:cNvPicPr>
          <p:nvPr/>
        </p:nvPicPr>
        <p:blipFill>
          <a:blip r:embed="rId2"/>
          <a:stretch>
            <a:fillRect/>
          </a:stretch>
        </p:blipFill>
        <p:spPr>
          <a:xfrm>
            <a:off x="109292" y="5787644"/>
            <a:ext cx="841405" cy="883301"/>
          </a:xfrm>
          <a:prstGeom prst="rect">
            <a:avLst/>
          </a:prstGeom>
        </p:spPr>
      </p:pic>
      <p:pic>
        <p:nvPicPr>
          <p:cNvPr id="28" name="Picture 27">
            <a:extLst>
              <a:ext uri="{FF2B5EF4-FFF2-40B4-BE49-F238E27FC236}">
                <a16:creationId xmlns:a16="http://schemas.microsoft.com/office/drawing/2014/main" id="{878BED47-1F69-F3A0-C4AF-BE62393B7E56}"/>
              </a:ext>
            </a:extLst>
          </p:cNvPr>
          <p:cNvPicPr>
            <a:picLocks noChangeAspect="1"/>
          </p:cNvPicPr>
          <p:nvPr/>
        </p:nvPicPr>
        <p:blipFill>
          <a:blip r:embed="rId2"/>
          <a:stretch>
            <a:fillRect/>
          </a:stretch>
        </p:blipFill>
        <p:spPr>
          <a:xfrm>
            <a:off x="11241303" y="5816673"/>
            <a:ext cx="841405" cy="883301"/>
          </a:xfrm>
          <a:prstGeom prst="rect">
            <a:avLst/>
          </a:prstGeom>
        </p:spPr>
      </p:pic>
    </p:spTree>
    <p:extLst>
      <p:ext uri="{BB962C8B-B14F-4D97-AF65-F5344CB8AC3E}">
        <p14:creationId xmlns:p14="http://schemas.microsoft.com/office/powerpoint/2010/main" val="3518404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74906c0-ffdb-4adf-9677-5f29f1607f25">
      <Terms xmlns="http://schemas.microsoft.com/office/infopath/2007/PartnerControls"/>
    </lcf76f155ced4ddcb4097134ff3c332f>
    <TaxCatchAll xmlns="6a3a61ca-3082-44cf-99a8-5d213f15de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C124256C06C643A407A22BF3B0BA98" ma:contentTypeVersion="19" ma:contentTypeDescription="Create a new document." ma:contentTypeScope="" ma:versionID="77bbb9dd8d6a7ff95a9b97d3d6b87703">
  <xsd:schema xmlns:xsd="http://www.w3.org/2001/XMLSchema" xmlns:xs="http://www.w3.org/2001/XMLSchema" xmlns:p="http://schemas.microsoft.com/office/2006/metadata/properties" xmlns:ns2="574906c0-ffdb-4adf-9677-5f29f1607f25" xmlns:ns3="6a3a61ca-3082-44cf-99a8-5d213f15dede" targetNamespace="http://schemas.microsoft.com/office/2006/metadata/properties" ma:root="true" ma:fieldsID="1335636e9b336293da2f2cb33dc1da33" ns2:_="" ns3:_="">
    <xsd:import namespace="574906c0-ffdb-4adf-9677-5f29f1607f25"/>
    <xsd:import namespace="6a3a61ca-3082-44cf-99a8-5d213f15de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AutoTag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4906c0-ffdb-4adf-9677-5f29f1607f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27b7a4a-039d-4798-9ca7-d12416f841fd" ma:termSetId="09814cd3-568e-fe90-9814-8d621ff8fb84" ma:anchorId="fba54fb3-c3e1-fe81-a776-ca4b69148c4d" ma:open="true" ma:isKeyword="false">
      <xsd:complexType>
        <xsd:sequence>
          <xsd:element ref="pc:Terms" minOccurs="0" maxOccurs="1"/>
        </xsd:sequence>
      </xsd:complexType>
    </xsd:element>
    <xsd:element name="MediaServiceAutoTags" ma:index="20" nillable="true" ma:displayName="Tags" ma:internalName="MediaServiceAutoTags"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3a61ca-3082-44cf-99a8-5d213f15ded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a54c7b-9064-4262-9e1b-709b1eaf663b}" ma:internalName="TaxCatchAll" ma:showField="CatchAllData" ma:web="6a3a61ca-3082-44cf-99a8-5d213f15ded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1E5986-FC80-4485-8F26-4CD9E72AF35A}">
  <ds:schemaRefs>
    <ds:schemaRef ds:uri="http://schemas.microsoft.com/office/2006/documentManagement/types"/>
    <ds:schemaRef ds:uri="http://schemas.microsoft.com/office/infopath/2007/PartnerControls"/>
    <ds:schemaRef ds:uri="9feb816a-0076-40ce-8cb3-087029b6fa4b"/>
    <ds:schemaRef ds:uri="http://purl.org/dc/elements/1.1/"/>
    <ds:schemaRef ds:uri="http://schemas.microsoft.com/office/2006/metadata/properties"/>
    <ds:schemaRef ds:uri="http://purl.org/dc/terms/"/>
    <ds:schemaRef ds:uri="http://schemas.openxmlformats.org/package/2006/metadata/core-properties"/>
    <ds:schemaRef ds:uri="d452e7db-95c1-42a0-9a52-4f2512c45f51"/>
    <ds:schemaRef ds:uri="http://www.w3.org/XML/1998/namespace"/>
    <ds:schemaRef ds:uri="http://purl.org/dc/dcmitype/"/>
    <ds:schemaRef ds:uri="574906c0-ffdb-4adf-9677-5f29f1607f25"/>
    <ds:schemaRef ds:uri="6a3a61ca-3082-44cf-99a8-5d213f15dede"/>
  </ds:schemaRefs>
</ds:datastoreItem>
</file>

<file path=customXml/itemProps2.xml><?xml version="1.0" encoding="utf-8"?>
<ds:datastoreItem xmlns:ds="http://schemas.openxmlformats.org/officeDocument/2006/customXml" ds:itemID="{DE14091B-7E9A-4B4F-ADAB-BBEFB1E897AC}">
  <ds:schemaRefs>
    <ds:schemaRef ds:uri="http://schemas.microsoft.com/sharepoint/v3/contenttype/forms"/>
  </ds:schemaRefs>
</ds:datastoreItem>
</file>

<file path=customXml/itemProps3.xml><?xml version="1.0" encoding="utf-8"?>
<ds:datastoreItem xmlns:ds="http://schemas.openxmlformats.org/officeDocument/2006/customXml" ds:itemID="{2BB74C5F-D587-4B68-AEDB-230535762A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4906c0-ffdb-4adf-9677-5f29f1607f25"/>
    <ds:schemaRef ds:uri="6a3a61ca-3082-44cf-99a8-5d213f15de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1593</TotalTime>
  <Words>4576</Words>
  <Application>Microsoft Office PowerPoint</Application>
  <PresentationFormat>Widescreen</PresentationFormat>
  <Paragraphs>388</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Sassoon Penpals</vt:lpstr>
      <vt:lpstr>Sassoon Penpals Joined</vt:lpstr>
      <vt:lpstr>Symbol</vt:lpstr>
      <vt:lpstr>Office Theme</vt:lpstr>
      <vt:lpstr>  Renishaw SEND Information Report  2024-2025</vt:lpstr>
      <vt:lpstr>PowerPoint Presentation</vt:lpstr>
      <vt:lpstr>PowerPoint Presentation</vt:lpstr>
      <vt:lpstr>PowerPoint Presentation</vt:lpstr>
      <vt:lpstr>What Special Educational Needs do we cater for? We cater for the four broad areas of SEN. These include:</vt:lpstr>
      <vt:lpstr>PowerPoint Presentation</vt:lpstr>
      <vt:lpstr>PowerPoint Presentation</vt:lpstr>
      <vt:lpstr>Working Together to Identify Special Educational Needs</vt:lpstr>
      <vt:lpstr>PowerPoint Presentation</vt:lpstr>
      <vt:lpstr>How will we involve parents and carers?</vt:lpstr>
      <vt:lpstr>How will we involve pupils with SEN in their education?</vt:lpstr>
      <vt:lpstr>PowerPoint Presentation</vt:lpstr>
      <vt:lpstr>Making every lesson count for all learners</vt:lpstr>
      <vt:lpstr>What training do our staff have in order to support pupils with SEN?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Supporting pupils with SEN who are LAC/PLAC</vt:lpstr>
      <vt:lpstr>Derbyshire’s Local Offer</vt:lpstr>
      <vt:lpstr>How can I access support for myself and my family?</vt:lpstr>
      <vt:lpstr>What to do if you have concerns?</vt:lpstr>
      <vt:lpstr>Appendix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 Information Report  2023-2024</dc:title>
  <dc:creator>Jacqueline Fulcher</dc:creator>
  <cp:lastModifiedBy>Headteacher</cp:lastModifiedBy>
  <cp:revision>44</cp:revision>
  <dcterms:created xsi:type="dcterms:W3CDTF">2023-07-19T12:20:37Z</dcterms:created>
  <dcterms:modified xsi:type="dcterms:W3CDTF">2024-11-08T11:14:26Z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0x010100DAC124256C06C643A407A22BF3B0BA98</vt:lpwstr>
  </property>
  <property fmtid="{D5CDD505-2E9C-101B-9397-08002B2CF9AE}" pid="3" name="MediaServiceImageTags">
    <vt:lpwstr/>
  </property>
</Properties>
</file>